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5" r:id="rId4"/>
    <p:sldId id="261" r:id="rId5"/>
    <p:sldId id="262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9515B-5481-408E-B329-3DA602DA91A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2A335-EE39-413E-B029-B4909A1A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69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9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0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5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0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6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4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0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9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6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4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ED675-B468-4627-8CFB-5CCB4C3EFDC0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CCCF7-BF9B-4193-89CF-3FFC4C27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SCR775 Wireframes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7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Launch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Link added under “</a:t>
            </a:r>
            <a:r>
              <a:rPr lang="en-US" cap="all" dirty="0" smtClean="0"/>
              <a:t>Day-Ahead and Real-Time Displays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Display opens in a new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0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32863" cy="545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53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Display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Drop-down menu changes display data; font-size follows date selector in other displays</a:t>
            </a:r>
          </a:p>
          <a:p>
            <a:r>
              <a:rPr lang="en-US" dirty="0" smtClean="0"/>
              <a:t>Table and “Help?” link formatting follow current display style sheets</a:t>
            </a:r>
          </a:p>
          <a:p>
            <a:r>
              <a:rPr lang="en-US" dirty="0" smtClean="0"/>
              <a:t>SCED timestamp is right-justified to edge of table, clears drop-down menu, 8px padding above/below; font size follows drop-down menu and date selector in other displays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3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Standard Scenario: without SCED timestamp column, with RTD (current) and with 6 interval view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46" b="16356"/>
          <a:stretch/>
        </p:blipFill>
        <p:spPr>
          <a:xfrm>
            <a:off x="0" y="1066799"/>
            <a:ext cx="6324600" cy="572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2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152400"/>
            <a:ext cx="8839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/>
              <a:t>Standard Scenario: without SCED timestamp column, with updated columns labels and 11 interval view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28" b="5357"/>
          <a:stretch/>
        </p:blipFill>
        <p:spPr bwMode="auto">
          <a:xfrm>
            <a:off x="152400" y="1143000"/>
            <a:ext cx="8686800" cy="551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73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106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SCR775 Wireframes</vt:lpstr>
      <vt:lpstr>Launch</vt:lpstr>
      <vt:lpstr>PowerPoint Presentation</vt:lpstr>
      <vt:lpstr>Display</vt:lpstr>
      <vt:lpstr>Standard Scenario: without SCED timestamp column, with RTD (current) and with 6 interval view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SCR775 Wireframes</dc:title>
  <dc:creator>Clark, Candy</dc:creator>
  <cp:lastModifiedBy>Repa, Lisa</cp:lastModifiedBy>
  <cp:revision>21</cp:revision>
  <dcterms:created xsi:type="dcterms:W3CDTF">2015-02-20T23:00:48Z</dcterms:created>
  <dcterms:modified xsi:type="dcterms:W3CDTF">2015-04-07T21:25:41Z</dcterms:modified>
</cp:coreProperties>
</file>