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7" r:id="rId5"/>
    <p:sldId id="266" r:id="rId6"/>
    <p:sldId id="27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FC4-EADD-4D6B-A9A4-D65E47FD781D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meetings/gatf/keydocs/2014/1210/XXXNPRR-01_Changes_to_PUN_Capacity_Reporting_Requirements_an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6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endParaRPr lang="en-US" dirty="0" smtClean="0"/>
          </a:p>
          <a:p>
            <a:r>
              <a:rPr lang="en-US" dirty="0" smtClean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r>
              <a:rPr lang="en-US" dirty="0" smtClean="0"/>
              <a:t>None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SAWG </a:t>
            </a:r>
            <a:r>
              <a:rPr lang="en-US" dirty="0" smtClean="0"/>
              <a:t>exploder is in the works.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 Input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r>
              <a:rPr lang="en-US" dirty="0" smtClean="0"/>
              <a:t>PUN Capacity Forecasting – </a:t>
            </a:r>
            <a:r>
              <a:rPr lang="en-US" dirty="0" smtClean="0">
                <a:hlinkClick r:id="rId2"/>
              </a:rPr>
              <a:t>ERCOT drafted an </a:t>
            </a:r>
            <a:r>
              <a:rPr lang="en-US" dirty="0" smtClean="0">
                <a:hlinkClick r:id="rId2"/>
              </a:rPr>
              <a:t>NPRR</a:t>
            </a:r>
            <a:r>
              <a:rPr lang="en-US" dirty="0" smtClean="0"/>
              <a:t> and has been speaking with PUN representatives.  Considering using a top hours approach along with expectations.  Discussions will continue.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 &amp; MIRTM General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3" y="1464816"/>
            <a:ext cx="11425561" cy="5033638"/>
          </a:xfrm>
        </p:spPr>
        <p:txBody>
          <a:bodyPr numCol="2">
            <a:normAutofit/>
          </a:bodyPr>
          <a:lstStyle/>
          <a:p>
            <a:pPr marL="514350" indent="-514350">
              <a:buAutoNum type="arabicParenR"/>
            </a:pPr>
            <a:r>
              <a:rPr lang="en-US" strike="sngStrike" dirty="0" smtClean="0"/>
              <a:t>ERCOT </a:t>
            </a:r>
            <a:r>
              <a:rPr lang="en-US" strike="sngStrike" dirty="0"/>
              <a:t>provide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strike="sngStrike" dirty="0" smtClean="0"/>
              <a:t>Get </a:t>
            </a:r>
            <a:r>
              <a:rPr lang="en-US" strike="sngStrike" dirty="0"/>
              <a:t>written comments on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dirty="0" smtClean="0"/>
              <a:t>ERCOT </a:t>
            </a:r>
            <a:r>
              <a:rPr lang="en-US" dirty="0"/>
              <a:t>and MPs discuss the Concept Paper and comments </a:t>
            </a:r>
            <a:r>
              <a:rPr lang="en-US" dirty="0" smtClean="0"/>
              <a:t>received and </a:t>
            </a:r>
            <a:r>
              <a:rPr lang="en-US" dirty="0"/>
              <a:t>make policy cuts at </a:t>
            </a:r>
            <a:r>
              <a:rPr lang="en-US" dirty="0" smtClean="0"/>
              <a:t>focused </a:t>
            </a:r>
            <a:r>
              <a:rPr lang="en-US" dirty="0"/>
              <a:t>SAWG </a:t>
            </a:r>
            <a:r>
              <a:rPr lang="en-US" dirty="0" smtClean="0"/>
              <a:t>meetings</a:t>
            </a:r>
          </a:p>
          <a:p>
            <a:pPr marL="514350" indent="-514350">
              <a:buAutoNum type="arabicParenR"/>
            </a:pPr>
            <a:r>
              <a:rPr lang="en-US" dirty="0" smtClean="0"/>
              <a:t>Get </a:t>
            </a:r>
            <a:r>
              <a:rPr lang="en-US" dirty="0"/>
              <a:t>help from WMS and/or TAC on sticky policy </a:t>
            </a:r>
            <a:r>
              <a:rPr lang="en-US" dirty="0" smtClean="0"/>
              <a:t>cuts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ERCOT </a:t>
            </a:r>
            <a:r>
              <a:rPr lang="en-US" dirty="0"/>
              <a:t>write draft </a:t>
            </a:r>
            <a:r>
              <a:rPr lang="en-US" dirty="0" smtClean="0"/>
              <a:t>NPRRs</a:t>
            </a:r>
          </a:p>
          <a:p>
            <a:pPr marL="573088" lvl="2" indent="-61913">
              <a:buNone/>
            </a:pPr>
            <a:r>
              <a:rPr lang="en-US" dirty="0" smtClean="0"/>
              <a:t>a. RT Co-optimization</a:t>
            </a:r>
          </a:p>
          <a:p>
            <a:pPr marL="573088" lvl="2" indent="-61913">
              <a:buNone/>
            </a:pPr>
            <a:r>
              <a:rPr lang="en-US" dirty="0" smtClean="0"/>
              <a:t>b</a:t>
            </a:r>
            <a:r>
              <a:rPr lang="en-US" dirty="0"/>
              <a:t>. Multi-Interval SCED</a:t>
            </a:r>
          </a:p>
          <a:p>
            <a:pPr marL="115888" indent="-61913">
              <a:buNone/>
            </a:pPr>
            <a:r>
              <a:rPr lang="en-US" dirty="0" smtClean="0"/>
              <a:t>6) Market Participants provide comments on draft NPRRs</a:t>
            </a:r>
          </a:p>
          <a:p>
            <a:pPr marL="115888" indent="-61913">
              <a:buNone/>
            </a:pPr>
            <a:r>
              <a:rPr lang="en-US" dirty="0" smtClean="0"/>
              <a:t>7</a:t>
            </a:r>
            <a:r>
              <a:rPr lang="en-US" dirty="0"/>
              <a:t>) ERCOT and MPs discuss framework of Cost Benefit Analysis</a:t>
            </a:r>
          </a:p>
          <a:p>
            <a:pPr marL="115888" indent="-61913">
              <a:buNone/>
            </a:pPr>
            <a:r>
              <a:rPr lang="en-US" dirty="0" smtClean="0"/>
              <a:t>8</a:t>
            </a:r>
            <a:r>
              <a:rPr lang="en-US" dirty="0"/>
              <a:t>) ERCOT provide numbered NPRRs with preliminary Impact Analysis</a:t>
            </a:r>
          </a:p>
          <a:p>
            <a:pPr marL="115888" indent="-61913">
              <a:buNone/>
            </a:pPr>
            <a:r>
              <a:rPr lang="en-US" dirty="0" smtClean="0"/>
              <a:t>9</a:t>
            </a:r>
            <a:r>
              <a:rPr lang="en-US" dirty="0"/>
              <a:t>) Complete CBA</a:t>
            </a:r>
          </a:p>
        </p:txBody>
      </p:sp>
      <p:sp>
        <p:nvSpPr>
          <p:cNvPr id="4" name="Rectangle 3"/>
          <p:cNvSpPr/>
          <p:nvPr/>
        </p:nvSpPr>
        <p:spPr>
          <a:xfrm rot="20793567">
            <a:off x="8550865" y="369930"/>
            <a:ext cx="3291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No Change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 &amp; Multi-Interval RTM</a:t>
            </a:r>
            <a:br>
              <a:rPr lang="en-US" dirty="0" smtClean="0"/>
            </a:br>
            <a:r>
              <a:rPr lang="en-US" dirty="0" smtClean="0"/>
              <a:t>NPRR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SAWG was productive in </a:t>
            </a:r>
            <a:r>
              <a:rPr lang="en-US" dirty="0" smtClean="0"/>
              <a:t>March, expect to finish issues list in April.</a:t>
            </a:r>
          </a:p>
          <a:p>
            <a:r>
              <a:rPr lang="en-US" dirty="0" smtClean="0"/>
              <a:t>RT Co-op </a:t>
            </a:r>
          </a:p>
          <a:p>
            <a:pPr lvl="1"/>
            <a:r>
              <a:rPr lang="en-US" dirty="0" smtClean="0"/>
              <a:t>VOLL interaction </a:t>
            </a:r>
            <a:r>
              <a:rPr lang="en-US" dirty="0" smtClean="0"/>
              <a:t>issue is headed to WMS and could need PUCT rule changes.    Expect more soon.</a:t>
            </a:r>
          </a:p>
          <a:p>
            <a:pPr lvl="1"/>
            <a:r>
              <a:rPr lang="en-US" dirty="0" smtClean="0"/>
              <a:t>April meeting to discuss creation of Demand Curves for Ancillary Services</a:t>
            </a:r>
          </a:p>
          <a:p>
            <a:r>
              <a:rPr lang="en-US" dirty="0" smtClean="0"/>
              <a:t>MIRTM</a:t>
            </a:r>
          </a:p>
          <a:p>
            <a:pPr lvl="1"/>
            <a:r>
              <a:rPr lang="en-US" dirty="0" smtClean="0"/>
              <a:t>April Meeting to discuss the readiness study</a:t>
            </a:r>
          </a:p>
          <a:p>
            <a:pPr lvl="1"/>
            <a:r>
              <a:rPr lang="en-US" dirty="0" smtClean="0"/>
              <a:t>ERCOT preparing results from Demand Response Study</a:t>
            </a:r>
          </a:p>
          <a:p>
            <a:pPr lvl="1"/>
            <a:r>
              <a:rPr lang="en-US" dirty="0" smtClean="0"/>
              <a:t>Luminant to present an alternate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2446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 </a:t>
            </a:r>
            <a:r>
              <a:rPr lang="en-US" dirty="0" smtClean="0"/>
              <a:t>Progress (consensus items)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sz="2800" dirty="0" smtClean="0"/>
              <a:t>Regulation should be included in the co-optimization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Demand Curves for AS/ORDC should be mirrored in the DAM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No make-whole for resources who must buy back at higher costs due to ramp rate limitations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Load on UFR does not have to participate in co-optimization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RRS deployed does not need to be re-procured during deployment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226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 – </a:t>
            </a:r>
            <a:r>
              <a:rPr lang="en-US" dirty="0" smtClean="0"/>
              <a:t>April 29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Expected Agenda Items</a:t>
            </a:r>
          </a:p>
          <a:p>
            <a:r>
              <a:rPr lang="en-US" dirty="0" smtClean="0"/>
              <a:t>RT – Co-Op &amp; Multi </a:t>
            </a:r>
            <a:r>
              <a:rPr lang="en-US" smtClean="0"/>
              <a:t>Interval </a:t>
            </a:r>
            <a:r>
              <a:rPr lang="en-US" smtClean="0"/>
              <a:t>SCED (See Slide 5) </a:t>
            </a:r>
            <a:endParaRPr lang="en-US" dirty="0" smtClean="0"/>
          </a:p>
          <a:p>
            <a:r>
              <a:rPr lang="en-US" dirty="0" smtClean="0"/>
              <a:t>PUN Capacity Methodology</a:t>
            </a:r>
          </a:p>
          <a:p>
            <a:r>
              <a:rPr lang="en-US" dirty="0" smtClean="0"/>
              <a:t>WMS </a:t>
            </a:r>
            <a:r>
              <a:rPr lang="en-US" dirty="0" smtClean="0"/>
              <a:t>Assignments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3451</TotalTime>
  <Words>303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SAWG Update to WMS</vt:lpstr>
      <vt:lpstr>Report Releases</vt:lpstr>
      <vt:lpstr>CDR Input Review</vt:lpstr>
      <vt:lpstr>RT Co-op &amp; MIRTM General Plan</vt:lpstr>
      <vt:lpstr>RT Co-Op &amp; Multi-Interval RTM NPRR Development</vt:lpstr>
      <vt:lpstr>RT Co-Op Progress (consensus items)</vt:lpstr>
      <vt:lpstr>Next Meeting – April 29th, 2015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39</cp:revision>
  <dcterms:created xsi:type="dcterms:W3CDTF">2014-06-25T14:47:16Z</dcterms:created>
  <dcterms:modified xsi:type="dcterms:W3CDTF">2015-04-06T02:26:26Z</dcterms:modified>
</cp:coreProperties>
</file>