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Sheet2!$K$36:$K$60</c:f>
              <c:numCache>
                <c:formatCode>General</c:formatCode>
                <c:ptCount val="25"/>
                <c:pt idx="0">
                  <c:v>12.9</c:v>
                </c:pt>
                <c:pt idx="1">
                  <c:v>13.8</c:v>
                </c:pt>
                <c:pt idx="2">
                  <c:v>13</c:v>
                </c:pt>
                <c:pt idx="3">
                  <c:v>15.2</c:v>
                </c:pt>
                <c:pt idx="4">
                  <c:v>21</c:v>
                </c:pt>
                <c:pt idx="5">
                  <c:v>18.899999999999999</c:v>
                </c:pt>
                <c:pt idx="6">
                  <c:v>14.8</c:v>
                </c:pt>
                <c:pt idx="7">
                  <c:v>14.1</c:v>
                </c:pt>
                <c:pt idx="8">
                  <c:v>14.1</c:v>
                </c:pt>
                <c:pt idx="9">
                  <c:v>15.6</c:v>
                </c:pt>
                <c:pt idx="10">
                  <c:v>14.5</c:v>
                </c:pt>
                <c:pt idx="11">
                  <c:v>12.2</c:v>
                </c:pt>
                <c:pt idx="12">
                  <c:v>13.9</c:v>
                </c:pt>
                <c:pt idx="13">
                  <c:v>13.1</c:v>
                </c:pt>
                <c:pt idx="14">
                  <c:v>13.7</c:v>
                </c:pt>
                <c:pt idx="15">
                  <c:v>14.9</c:v>
                </c:pt>
                <c:pt idx="16">
                  <c:v>15.7</c:v>
                </c:pt>
                <c:pt idx="17">
                  <c:v>14.7</c:v>
                </c:pt>
                <c:pt idx="18">
                  <c:v>14.3</c:v>
                </c:pt>
                <c:pt idx="19">
                  <c:v>13.7</c:v>
                </c:pt>
                <c:pt idx="20">
                  <c:v>13.7</c:v>
                </c:pt>
                <c:pt idx="21">
                  <c:v>13.4</c:v>
                </c:pt>
                <c:pt idx="22">
                  <c:v>12.4</c:v>
                </c:pt>
                <c:pt idx="23">
                  <c:v>9.4</c:v>
                </c:pt>
                <c:pt idx="24">
                  <c:v>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Sheet2!$L$36:$L$60</c:f>
              <c:numCache>
                <c:formatCode>General</c:formatCode>
                <c:ptCount val="25"/>
                <c:pt idx="0">
                  <c:v>16.100000000000001</c:v>
                </c:pt>
                <c:pt idx="1">
                  <c:v>15.6</c:v>
                </c:pt>
                <c:pt idx="2">
                  <c:v>15.8</c:v>
                </c:pt>
                <c:pt idx="3">
                  <c:v>19.600000000000001</c:v>
                </c:pt>
                <c:pt idx="4">
                  <c:v>26.6</c:v>
                </c:pt>
                <c:pt idx="5">
                  <c:v>24.5</c:v>
                </c:pt>
                <c:pt idx="6">
                  <c:v>21.9</c:v>
                </c:pt>
                <c:pt idx="7">
                  <c:v>17.399999999999999</c:v>
                </c:pt>
                <c:pt idx="8">
                  <c:v>19.2</c:v>
                </c:pt>
                <c:pt idx="9">
                  <c:v>22.2</c:v>
                </c:pt>
                <c:pt idx="10">
                  <c:v>20</c:v>
                </c:pt>
                <c:pt idx="11">
                  <c:v>16.8</c:v>
                </c:pt>
                <c:pt idx="12">
                  <c:v>19.899999999999999</c:v>
                </c:pt>
                <c:pt idx="13">
                  <c:v>19.3</c:v>
                </c:pt>
                <c:pt idx="14">
                  <c:v>19.5</c:v>
                </c:pt>
                <c:pt idx="15">
                  <c:v>21.8</c:v>
                </c:pt>
                <c:pt idx="16">
                  <c:v>20.2</c:v>
                </c:pt>
                <c:pt idx="17">
                  <c:v>21.5</c:v>
                </c:pt>
                <c:pt idx="18">
                  <c:v>22.1</c:v>
                </c:pt>
                <c:pt idx="19">
                  <c:v>18.2</c:v>
                </c:pt>
                <c:pt idx="20">
                  <c:v>17.5</c:v>
                </c:pt>
                <c:pt idx="21">
                  <c:v>18.2</c:v>
                </c:pt>
                <c:pt idx="22">
                  <c:v>17.3</c:v>
                </c:pt>
                <c:pt idx="23">
                  <c:v>14.9</c:v>
                </c:pt>
                <c:pt idx="24">
                  <c:v>16.5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Sheet2!$M$36:$M$60</c:f>
              <c:numCache>
                <c:formatCode>General</c:formatCode>
                <c:ptCount val="25"/>
                <c:pt idx="0">
                  <c:v>10.1</c:v>
                </c:pt>
                <c:pt idx="1">
                  <c:v>10.9</c:v>
                </c:pt>
                <c:pt idx="2">
                  <c:v>14.2</c:v>
                </c:pt>
                <c:pt idx="3">
                  <c:v>14.7</c:v>
                </c:pt>
                <c:pt idx="4">
                  <c:v>20</c:v>
                </c:pt>
                <c:pt idx="5">
                  <c:v>18.600000000000001</c:v>
                </c:pt>
                <c:pt idx="6">
                  <c:v>15.6</c:v>
                </c:pt>
                <c:pt idx="7">
                  <c:v>12.9</c:v>
                </c:pt>
                <c:pt idx="8">
                  <c:v>12.5</c:v>
                </c:pt>
                <c:pt idx="9">
                  <c:v>14.5</c:v>
                </c:pt>
                <c:pt idx="10">
                  <c:v>13.3</c:v>
                </c:pt>
                <c:pt idx="11">
                  <c:v>10.6</c:v>
                </c:pt>
                <c:pt idx="12">
                  <c:v>13.7</c:v>
                </c:pt>
                <c:pt idx="13">
                  <c:v>12.3</c:v>
                </c:pt>
                <c:pt idx="14">
                  <c:v>13.3</c:v>
                </c:pt>
                <c:pt idx="15">
                  <c:v>15.7</c:v>
                </c:pt>
                <c:pt idx="16">
                  <c:v>15.4</c:v>
                </c:pt>
                <c:pt idx="17">
                  <c:v>15.4</c:v>
                </c:pt>
                <c:pt idx="18">
                  <c:v>12.8</c:v>
                </c:pt>
                <c:pt idx="19">
                  <c:v>11.8</c:v>
                </c:pt>
                <c:pt idx="20">
                  <c:v>12.2</c:v>
                </c:pt>
                <c:pt idx="21">
                  <c:v>12</c:v>
                </c:pt>
                <c:pt idx="22">
                  <c:v>12.5</c:v>
                </c:pt>
                <c:pt idx="23">
                  <c:v>8.1</c:v>
                </c:pt>
                <c:pt idx="24">
                  <c:v>9.3000000000000007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079872"/>
        <c:axId val="56081792"/>
      </c:lineChart>
      <c:catAx>
        <c:axId val="5607987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56081792"/>
        <c:crosses val="autoZero"/>
        <c:auto val="1"/>
        <c:lblAlgn val="ctr"/>
        <c:lblOffset val="100"/>
        <c:noMultiLvlLbl val="0"/>
      </c:catAx>
      <c:valAx>
        <c:axId val="5608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079872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Sheet2!$I$36:$I$60</c:f>
              <c:numCache>
                <c:formatCode>General</c:formatCode>
                <c:ptCount val="25"/>
                <c:pt idx="0">
                  <c:v>1635</c:v>
                </c:pt>
                <c:pt idx="1">
                  <c:v>1185</c:v>
                </c:pt>
                <c:pt idx="2">
                  <c:v>1747</c:v>
                </c:pt>
                <c:pt idx="3">
                  <c:v>1107</c:v>
                </c:pt>
                <c:pt idx="4">
                  <c:v>1172</c:v>
                </c:pt>
                <c:pt idx="5">
                  <c:v>1706</c:v>
                </c:pt>
                <c:pt idx="6">
                  <c:v>1081</c:v>
                </c:pt>
                <c:pt idx="7">
                  <c:v>1085</c:v>
                </c:pt>
                <c:pt idx="8">
                  <c:v>1081</c:v>
                </c:pt>
                <c:pt idx="9">
                  <c:v>908</c:v>
                </c:pt>
                <c:pt idx="10">
                  <c:v>1042</c:v>
                </c:pt>
                <c:pt idx="11">
                  <c:v>1000</c:v>
                </c:pt>
                <c:pt idx="12">
                  <c:v>1162</c:v>
                </c:pt>
                <c:pt idx="13">
                  <c:v>1386</c:v>
                </c:pt>
                <c:pt idx="14">
                  <c:v>1148</c:v>
                </c:pt>
                <c:pt idx="15">
                  <c:v>1277</c:v>
                </c:pt>
                <c:pt idx="16">
                  <c:v>1186</c:v>
                </c:pt>
                <c:pt idx="17">
                  <c:v>1060</c:v>
                </c:pt>
                <c:pt idx="18">
                  <c:v>1027</c:v>
                </c:pt>
                <c:pt idx="19">
                  <c:v>1033</c:v>
                </c:pt>
                <c:pt idx="20">
                  <c:v>846</c:v>
                </c:pt>
                <c:pt idx="21">
                  <c:v>1019</c:v>
                </c:pt>
                <c:pt idx="22">
                  <c:v>1041</c:v>
                </c:pt>
                <c:pt idx="23">
                  <c:v>1033</c:v>
                </c:pt>
                <c:pt idx="24">
                  <c:v>1024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Sheet2!$H$36:$H$60</c:f>
              <c:numCache>
                <c:formatCode>General</c:formatCode>
                <c:ptCount val="25"/>
                <c:pt idx="0">
                  <c:v>1612</c:v>
                </c:pt>
                <c:pt idx="1">
                  <c:v>1586</c:v>
                </c:pt>
                <c:pt idx="2">
                  <c:v>1571</c:v>
                </c:pt>
                <c:pt idx="3">
                  <c:v>1317</c:v>
                </c:pt>
                <c:pt idx="4">
                  <c:v>1492</c:v>
                </c:pt>
                <c:pt idx="5">
                  <c:v>2084</c:v>
                </c:pt>
                <c:pt idx="6">
                  <c:v>1602</c:v>
                </c:pt>
                <c:pt idx="7">
                  <c:v>1547</c:v>
                </c:pt>
                <c:pt idx="8">
                  <c:v>1343</c:v>
                </c:pt>
                <c:pt idx="9">
                  <c:v>1083</c:v>
                </c:pt>
                <c:pt idx="10">
                  <c:v>1244</c:v>
                </c:pt>
                <c:pt idx="11">
                  <c:v>1111</c:v>
                </c:pt>
                <c:pt idx="12">
                  <c:v>1216</c:v>
                </c:pt>
                <c:pt idx="13">
                  <c:v>1253</c:v>
                </c:pt>
                <c:pt idx="14">
                  <c:v>1191</c:v>
                </c:pt>
                <c:pt idx="15">
                  <c:v>1070</c:v>
                </c:pt>
                <c:pt idx="16">
                  <c:v>1587</c:v>
                </c:pt>
                <c:pt idx="17">
                  <c:v>1443</c:v>
                </c:pt>
                <c:pt idx="18">
                  <c:v>1827</c:v>
                </c:pt>
                <c:pt idx="19">
                  <c:v>1816</c:v>
                </c:pt>
                <c:pt idx="20">
                  <c:v>1286</c:v>
                </c:pt>
                <c:pt idx="21">
                  <c:v>1501</c:v>
                </c:pt>
                <c:pt idx="22">
                  <c:v>1504</c:v>
                </c:pt>
                <c:pt idx="23">
                  <c:v>1173</c:v>
                </c:pt>
                <c:pt idx="24">
                  <c:v>1412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Sheet2!$F$36:$F$60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June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June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Sheet2!$G$36:$G$60</c:f>
              <c:numCache>
                <c:formatCode>General</c:formatCode>
                <c:ptCount val="25"/>
                <c:pt idx="0">
                  <c:v>2004</c:v>
                </c:pt>
                <c:pt idx="1">
                  <c:v>1840</c:v>
                </c:pt>
                <c:pt idx="2">
                  <c:v>1758</c:v>
                </c:pt>
                <c:pt idx="3">
                  <c:v>1448</c:v>
                </c:pt>
                <c:pt idx="4">
                  <c:v>2275</c:v>
                </c:pt>
                <c:pt idx="5">
                  <c:v>2559</c:v>
                </c:pt>
                <c:pt idx="6">
                  <c:v>2087</c:v>
                </c:pt>
                <c:pt idx="7">
                  <c:v>2210</c:v>
                </c:pt>
                <c:pt idx="8">
                  <c:v>2013</c:v>
                </c:pt>
                <c:pt idx="9">
                  <c:v>1407</c:v>
                </c:pt>
                <c:pt idx="10">
                  <c:v>1517</c:v>
                </c:pt>
                <c:pt idx="11">
                  <c:v>1447</c:v>
                </c:pt>
                <c:pt idx="12">
                  <c:v>1999</c:v>
                </c:pt>
                <c:pt idx="13">
                  <c:v>1861</c:v>
                </c:pt>
                <c:pt idx="14">
                  <c:v>1853</c:v>
                </c:pt>
                <c:pt idx="15">
                  <c:v>1748</c:v>
                </c:pt>
                <c:pt idx="16">
                  <c:v>2102</c:v>
                </c:pt>
                <c:pt idx="17">
                  <c:v>2090</c:v>
                </c:pt>
                <c:pt idx="18">
                  <c:v>2125</c:v>
                </c:pt>
                <c:pt idx="19">
                  <c:v>1997</c:v>
                </c:pt>
                <c:pt idx="20">
                  <c:v>1640</c:v>
                </c:pt>
                <c:pt idx="21">
                  <c:v>1673</c:v>
                </c:pt>
                <c:pt idx="22">
                  <c:v>1686</c:v>
                </c:pt>
                <c:pt idx="23">
                  <c:v>1628</c:v>
                </c:pt>
                <c:pt idx="24">
                  <c:v>2148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65065728"/>
        <c:axId val="65067264"/>
      </c:barChart>
      <c:catAx>
        <c:axId val="6506572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65067264"/>
        <c:crosses val="autoZero"/>
        <c:auto val="1"/>
        <c:lblAlgn val="ctr"/>
        <c:lblOffset val="100"/>
        <c:noMultiLvlLbl val="0"/>
      </c:catAx>
      <c:valAx>
        <c:axId val="6506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065728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Sheet1!$A$32:$A$56</c:f>
              <c:strCache>
                <c:ptCount val="25"/>
                <c:pt idx="0">
                  <c:v>Mar - 2013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 - 2014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 - 2015</c:v>
                </c:pt>
                <c:pt idx="23">
                  <c:v>Feb</c:v>
                </c:pt>
                <c:pt idx="24">
                  <c:v>Mar</c:v>
                </c:pt>
              </c:strCache>
            </c:strRef>
          </c:cat>
          <c:val>
            <c:numRef>
              <c:f>Sheet1!$J$32:$J$56</c:f>
              <c:numCache>
                <c:formatCode>0.00%</c:formatCode>
                <c:ptCount val="25"/>
                <c:pt idx="0">
                  <c:v>1.9729475859477739E-2</c:v>
                </c:pt>
                <c:pt idx="1">
                  <c:v>1.6274251670307872E-2</c:v>
                </c:pt>
                <c:pt idx="2">
                  <c:v>1.5240131144390935E-2</c:v>
                </c:pt>
                <c:pt idx="3">
                  <c:v>1.194497660055591E-2</c:v>
                </c:pt>
                <c:pt idx="4">
                  <c:v>1.4044177026581285E-2</c:v>
                </c:pt>
                <c:pt idx="5">
                  <c:v>1.8183588659672758E-2</c:v>
                </c:pt>
                <c:pt idx="6">
                  <c:v>1.5955044904921979E-2</c:v>
                </c:pt>
                <c:pt idx="7">
                  <c:v>1.2094387175253714E-2</c:v>
                </c:pt>
                <c:pt idx="8">
                  <c:v>1.8910786436401452E-2</c:v>
                </c:pt>
                <c:pt idx="9">
                  <c:v>1.4002439506824026E-2</c:v>
                </c:pt>
                <c:pt idx="10">
                  <c:v>1.2934846196753873E-2</c:v>
                </c:pt>
                <c:pt idx="11">
                  <c:v>1.2739446453507107E-2</c:v>
                </c:pt>
                <c:pt idx="12">
                  <c:v>1.418290339618484E-2</c:v>
                </c:pt>
                <c:pt idx="13">
                  <c:v>1.2833968377101919E-2</c:v>
                </c:pt>
                <c:pt idx="14">
                  <c:v>1.254046033540945E-2</c:v>
                </c:pt>
                <c:pt idx="15">
                  <c:v>1.2217717032303108E-2</c:v>
                </c:pt>
                <c:pt idx="16">
                  <c:v>1.3868145935566461E-2</c:v>
                </c:pt>
                <c:pt idx="17">
                  <c:v>1.3786210187928286E-2</c:v>
                </c:pt>
                <c:pt idx="18">
                  <c:v>1.2245992198375728E-2</c:v>
                </c:pt>
                <c:pt idx="19">
                  <c:v>1.4390582869089051E-2</c:v>
                </c:pt>
                <c:pt idx="20">
                  <c:v>1.5351805424413115E-2</c:v>
                </c:pt>
                <c:pt idx="21">
                  <c:v>1.5819955101963816E-2</c:v>
                </c:pt>
                <c:pt idx="22">
                  <c:v>1.5617732826399911E-2</c:v>
                </c:pt>
                <c:pt idx="23">
                  <c:v>1.4139305720997643E-2</c:v>
                </c:pt>
                <c:pt idx="24">
                  <c:v>1.5489259901266105E-2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95392"/>
        <c:axId val="64796928"/>
      </c:lineChart>
      <c:catAx>
        <c:axId val="64795392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64796928"/>
        <c:crosses val="autoZero"/>
        <c:auto val="1"/>
        <c:lblAlgn val="ctr"/>
        <c:lblOffset val="100"/>
        <c:noMultiLvlLbl val="0"/>
      </c:catAx>
      <c:valAx>
        <c:axId val="64796928"/>
        <c:scaling>
          <c:orientation val="minMax"/>
          <c:max val="2.0000000000000011E-2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4795392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Resolution Days: </a:t>
            </a:r>
            <a:br>
              <a:rPr lang="en-US" altLang="en-US" sz="3200" smtClean="0"/>
            </a:br>
            <a:r>
              <a:rPr lang="en-US" altLang="en-US" sz="300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08422977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Issue Counts: </a:t>
            </a:r>
            <a:br>
              <a:rPr lang="en-US" altLang="en-US" sz="3200" smtClean="0"/>
            </a:br>
            <a:r>
              <a:rPr lang="en-US" altLang="en-US" sz="3200" smtClean="0"/>
              <a:t>Valid Inadvertent Issues by Month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18707948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47736145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Resolution Days:  Valid Inadvertent/Rescission Issues by Closed Date</vt:lpstr>
      <vt:lpstr>Issue Counts:  Valid Inadvertent Issues by Month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107</cp:revision>
  <dcterms:created xsi:type="dcterms:W3CDTF">2012-05-23T18:41:46Z</dcterms:created>
  <dcterms:modified xsi:type="dcterms:W3CDTF">2015-04-01T19:56:14Z</dcterms:modified>
</cp:coreProperties>
</file>