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3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0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7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2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2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9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3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5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9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2B3AF-B28D-46E9-AF62-1A1B045C469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D9EFC-789F-421D-9934-FCF6245D6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2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848600" cy="533400"/>
          </a:xfrm>
          <a:noFill/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i="1" dirty="0"/>
              <a:t>Premature </a:t>
            </a:r>
            <a:r>
              <a:rPr lang="en-US" sz="3200" i="1" dirty="0" smtClean="0"/>
              <a:t>Transitioning </a:t>
            </a:r>
            <a:r>
              <a:rPr lang="en-US" sz="3200" i="1" dirty="0"/>
              <a:t>of MarkeTrak Issues</a:t>
            </a:r>
            <a:r>
              <a:rPr lang="en-US" sz="32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7763" y="5464314"/>
            <a:ext cx="769620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Avg</a:t>
            </a:r>
            <a:r>
              <a:rPr lang="en-US" sz="2400" dirty="0" smtClean="0"/>
              <a:t> volume of active MarkeTrak Issues - ~6,200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Avg</a:t>
            </a:r>
            <a:r>
              <a:rPr lang="en-US" sz="2400" dirty="0" smtClean="0"/>
              <a:t> volume of active IAG + IAL + Rescission Issues - ~2,100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483984"/>
              </p:ext>
            </p:extLst>
          </p:nvPr>
        </p:nvGraphicFramePr>
        <p:xfrm>
          <a:off x="609600" y="1549400"/>
          <a:ext cx="7848600" cy="3448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200"/>
                <a:gridCol w="2616200"/>
                <a:gridCol w="2616200"/>
              </a:tblGrid>
              <a:tr h="1067863"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Incident Date:</a:t>
                      </a:r>
                      <a:endParaRPr lang="en-US" sz="24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Total</a:t>
                      </a:r>
                      <a:r>
                        <a:rPr lang="en-US" sz="2400" u="sng" baseline="0" dirty="0" smtClean="0"/>
                        <a:t> Issues Impacted:</a:t>
                      </a:r>
                      <a:endParaRPr lang="en-US" sz="24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u="sng" dirty="0" smtClean="0"/>
                        <a:t>IAG + IAL + Rescission</a:t>
                      </a:r>
                      <a:r>
                        <a:rPr lang="en-US" sz="2400" u="sng" baseline="0" dirty="0" smtClean="0"/>
                        <a:t> </a:t>
                      </a:r>
                    </a:p>
                    <a:p>
                      <a:r>
                        <a:rPr lang="en-US" sz="2400" u="sng" baseline="0" dirty="0" smtClean="0"/>
                        <a:t>Issues Impacted:</a:t>
                      </a:r>
                      <a:endParaRPr lang="en-US" sz="24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88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2/04/15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590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485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88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2/11/15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691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639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88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2/24/15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636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636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88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Totals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1,917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1,760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409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1759</TotalTime>
  <Words>54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Premature Transitioning of MarkeTrak Issues 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Michelsen, David</dc:creator>
  <cp:lastModifiedBy>Michelsen, David</cp:lastModifiedBy>
  <cp:revision>17</cp:revision>
  <dcterms:created xsi:type="dcterms:W3CDTF">2015-03-31T13:26:15Z</dcterms:created>
  <dcterms:modified xsi:type="dcterms:W3CDTF">2015-04-01T18:46:11Z</dcterms:modified>
</cp:coreProperties>
</file>