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5" r:id="rId4"/>
    <p:sldId id="259" r:id="rId5"/>
    <p:sldId id="260" r:id="rId6"/>
    <p:sldId id="261" r:id="rId7"/>
    <p:sldId id="262" r:id="rId8"/>
    <p:sldId id="273" r:id="rId9"/>
    <p:sldId id="274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9515B-5481-408E-B329-3DA602DA91A5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2A335-EE39-413E-B029-B4909A1A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69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2A335-EE39-413E-B029-B4909A1A90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61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D675-B468-4627-8CFB-5CCB4C3EFDC0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CCF7-BF9B-4193-89CF-3FFC4C27A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9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D675-B468-4627-8CFB-5CCB4C3EFDC0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CCF7-BF9B-4193-89CF-3FFC4C27A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9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D675-B468-4627-8CFB-5CCB4C3EFDC0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CCF7-BF9B-4193-89CF-3FFC4C27A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03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D675-B468-4627-8CFB-5CCB4C3EFDC0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CCF7-BF9B-4193-89CF-3FFC4C27A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59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D675-B468-4627-8CFB-5CCB4C3EFDC0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CCF7-BF9B-4193-89CF-3FFC4C27A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09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D675-B468-4627-8CFB-5CCB4C3EFDC0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CCF7-BF9B-4193-89CF-3FFC4C27A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768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D675-B468-4627-8CFB-5CCB4C3EFDC0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CCF7-BF9B-4193-89CF-3FFC4C27A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44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D675-B468-4627-8CFB-5CCB4C3EFDC0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CCF7-BF9B-4193-89CF-3FFC4C27A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0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D675-B468-4627-8CFB-5CCB4C3EFDC0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CCF7-BF9B-4193-89CF-3FFC4C27A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98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D675-B468-4627-8CFB-5CCB4C3EFDC0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CCF7-BF9B-4193-89CF-3FFC4C27A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65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D675-B468-4627-8CFB-5CCB4C3EFDC0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CCF7-BF9B-4193-89CF-3FFC4C27A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46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ED675-B468-4627-8CFB-5CCB4C3EFDC0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CCCF7-BF9B-4193-89CF-3FFC4C27A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5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SCR775 Wireframes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3/13/15</a:t>
            </a:r>
          </a:p>
        </p:txBody>
      </p:sp>
    </p:spTree>
    <p:extLst>
      <p:ext uri="{BB962C8B-B14F-4D97-AF65-F5344CB8AC3E}">
        <p14:creationId xmlns:p14="http://schemas.microsoft.com/office/powerpoint/2010/main" val="3711170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Scenario 1: Missed RTD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Display is triggered by RTD, so there will be no rows for time periods without an RTD run.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851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8382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S1. Display with SCED timestamp row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57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772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8382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S1. Display without SCED timestamp row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491"/>
            <a:ext cx="9144000" cy="557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5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Scenario 2: Missed SCED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Rows will be displayed for each RTD run. When there is no matching SCED, data from the latest SCED will be displayed.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994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8382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S2. Display with SCED timestamp row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5691"/>
            <a:ext cx="9144000" cy="557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41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8382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S2. Display without SCED timestamp row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5691"/>
            <a:ext cx="9144000" cy="557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56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Scenario 3: RTD Manually Run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Rows will be displayed for each RTD run. When there is no matching SCED, data from the latest SCED will be displayed.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972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8382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S3. Display with SCED timestamp row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491"/>
            <a:ext cx="9144000" cy="557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84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8382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S3. Display without SCED timestamp row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01890"/>
            <a:ext cx="9144000" cy="557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062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Launch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Link added under “</a:t>
            </a:r>
            <a:r>
              <a:rPr lang="en-US" cap="all" dirty="0" smtClean="0"/>
              <a:t>Day-Ahead and Real-Time Displays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504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32863" cy="5457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537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Display with SCED timestamp column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Alternative 1</a:t>
            </a:r>
          </a:p>
          <a:p>
            <a:r>
              <a:rPr lang="en-US" dirty="0" smtClean="0"/>
              <a:t>This would be the standard/typical display</a:t>
            </a:r>
          </a:p>
          <a:p>
            <a:r>
              <a:rPr lang="en-US" dirty="0" smtClean="0"/>
              <a:t>Updated Display title and column names</a:t>
            </a:r>
          </a:p>
          <a:p>
            <a:r>
              <a:rPr lang="en-US" dirty="0" smtClean="0"/>
              <a:t>Reduced columns to 30-minutes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655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491"/>
            <a:ext cx="9144000" cy="557990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838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Standard Scenario: with SCED timestamp column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01853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Display without SCED timestamp column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Alternative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837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Standard Scenario: without SCED timestamp column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5691"/>
            <a:ext cx="9144000" cy="557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627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Display for 30-minutes of data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Alternative 2</a:t>
            </a:r>
          </a:p>
          <a:p>
            <a:r>
              <a:rPr lang="en-US" dirty="0" smtClean="0"/>
              <a:t>Can be combined with Alternative 1 (removing the SCED timestamp column)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397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57990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Standard Scenario: with 30 minutes of data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21184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214</Words>
  <Application>Microsoft Office PowerPoint</Application>
  <PresentationFormat>On-screen Show (4:3)</PresentationFormat>
  <Paragraphs>30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SCR775 Wireframes</vt:lpstr>
      <vt:lpstr>Launch</vt:lpstr>
      <vt:lpstr>PowerPoint Presentation</vt:lpstr>
      <vt:lpstr>Display with SCED timestamp column</vt:lpstr>
      <vt:lpstr>Standard Scenario: with SCED timestamp column</vt:lpstr>
      <vt:lpstr>Display without SCED timestamp column</vt:lpstr>
      <vt:lpstr>Standard Scenario: without SCED timestamp column</vt:lpstr>
      <vt:lpstr>Display for 30-minutes of data</vt:lpstr>
      <vt:lpstr>Standard Scenario: with 30 minutes of data</vt:lpstr>
      <vt:lpstr>Scenario 1: Missed RTD</vt:lpstr>
      <vt:lpstr>S1. Display with SCED timestamp row</vt:lpstr>
      <vt:lpstr>S1. Display without SCED timestamp row</vt:lpstr>
      <vt:lpstr>Scenario 2: Missed SCED</vt:lpstr>
      <vt:lpstr>S2. Display with SCED timestamp row</vt:lpstr>
      <vt:lpstr>S2. Display without SCED timestamp row</vt:lpstr>
      <vt:lpstr>Scenario 3: RTD Manually Run</vt:lpstr>
      <vt:lpstr>S3. Display with SCED timestamp row</vt:lpstr>
      <vt:lpstr>S3. Display without SCED timestamp row</vt:lpstr>
    </vt:vector>
  </TitlesOfParts>
  <Company>The Electric Reliability Council of Texas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SCR775 Wireframes</dc:title>
  <dc:creator>Clark, Candy</dc:creator>
  <cp:lastModifiedBy>Clark, Candy</cp:lastModifiedBy>
  <cp:revision>13</cp:revision>
  <dcterms:created xsi:type="dcterms:W3CDTF">2015-02-20T23:00:48Z</dcterms:created>
  <dcterms:modified xsi:type="dcterms:W3CDTF">2015-03-25T17:21:09Z</dcterms:modified>
</cp:coreProperties>
</file>