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4"/>
    <p:sldMasterId id="2147484557" r:id="rId5"/>
    <p:sldMasterId id="2147484570" r:id="rId6"/>
  </p:sldMasterIdLst>
  <p:notesMasterIdLst>
    <p:notesMasterId r:id="rId10"/>
  </p:notesMasterIdLst>
  <p:handoutMasterIdLst>
    <p:handoutMasterId r:id="rId11"/>
  </p:handoutMasterIdLst>
  <p:sldIdLst>
    <p:sldId id="268" r:id="rId7"/>
    <p:sldId id="262" r:id="rId8"/>
    <p:sldId id="266" r:id="rId9"/>
  </p:sldIdLst>
  <p:sldSz cx="9144000" cy="6858000" type="screen4x3"/>
  <p:notesSz cx="7086600" cy="942975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DCC0"/>
    <a:srgbClr val="B6CEEA"/>
    <a:srgbClr val="D3DFBD"/>
    <a:srgbClr val="5469A2"/>
    <a:srgbClr val="40949A"/>
    <a:srgbClr val="0000CC"/>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40" autoAdjust="0"/>
    <p:restoredTop sz="93346" autoAdjust="0"/>
  </p:normalViewPr>
  <p:slideViewPr>
    <p:cSldViewPr>
      <p:cViewPr>
        <p:scale>
          <a:sx n="110" d="100"/>
          <a:sy n="110" d="100"/>
        </p:scale>
        <p:origin x="-192" y="36"/>
      </p:cViewPr>
      <p:guideLst>
        <p:guide orient="horz" pos="4224"/>
        <p:guide pos="1536"/>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98" d="100"/>
          <a:sy n="98" d="100"/>
        </p:scale>
        <p:origin x="-3576" y="-96"/>
      </p:cViewPr>
      <p:guideLst>
        <p:guide orient="horz" pos="2970"/>
        <p:guide pos="22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1813" cy="471488"/>
          </a:xfrm>
          <a:prstGeom prst="rect">
            <a:avLst/>
          </a:prstGeom>
        </p:spPr>
        <p:txBody>
          <a:bodyPr vert="horz" lIns="94370" tIns="47185" rIns="94370" bIns="47185" rtlCol="0"/>
          <a:lstStyle>
            <a:lvl1pPr algn="l">
              <a:defRPr sz="1200">
                <a:latin typeface="Arial" charset="0"/>
                <a:cs typeface="+mn-cs"/>
              </a:defRPr>
            </a:lvl1pPr>
          </a:lstStyle>
          <a:p>
            <a:pPr>
              <a:defRPr/>
            </a:pPr>
            <a:endParaRPr lang="en-US"/>
          </a:p>
        </p:txBody>
      </p:sp>
      <p:sp>
        <p:nvSpPr>
          <p:cNvPr id="3" name="Date Placeholder 2"/>
          <p:cNvSpPr>
            <a:spLocks noGrp="1"/>
          </p:cNvSpPr>
          <p:nvPr>
            <p:ph type="dt" sz="quarter" idx="1"/>
          </p:nvPr>
        </p:nvSpPr>
        <p:spPr>
          <a:xfrm>
            <a:off x="4013200" y="0"/>
            <a:ext cx="3071813" cy="471488"/>
          </a:xfrm>
          <a:prstGeom prst="rect">
            <a:avLst/>
          </a:prstGeom>
        </p:spPr>
        <p:txBody>
          <a:bodyPr vert="horz" lIns="94370" tIns="47185" rIns="94370" bIns="47185" rtlCol="0"/>
          <a:lstStyle>
            <a:lvl1pPr algn="r">
              <a:defRPr sz="1200">
                <a:latin typeface="Arial" charset="0"/>
                <a:cs typeface="+mn-cs"/>
              </a:defRPr>
            </a:lvl1pPr>
          </a:lstStyle>
          <a:p>
            <a:pPr>
              <a:defRPr/>
            </a:pPr>
            <a:fld id="{E40AB873-8418-4FF9-B0E9-7EEE62B7D353}" type="datetimeFigureOut">
              <a:rPr lang="en-US"/>
              <a:pPr>
                <a:defRPr/>
              </a:pPr>
              <a:t>3/26/2015</a:t>
            </a:fld>
            <a:endParaRPr lang="en-US"/>
          </a:p>
        </p:txBody>
      </p:sp>
      <p:sp>
        <p:nvSpPr>
          <p:cNvPr id="4" name="Footer Placeholder 3"/>
          <p:cNvSpPr>
            <a:spLocks noGrp="1"/>
          </p:cNvSpPr>
          <p:nvPr>
            <p:ph type="ftr" sz="quarter" idx="2"/>
          </p:nvPr>
        </p:nvSpPr>
        <p:spPr>
          <a:xfrm>
            <a:off x="0" y="8956675"/>
            <a:ext cx="3071813" cy="471488"/>
          </a:xfrm>
          <a:prstGeom prst="rect">
            <a:avLst/>
          </a:prstGeom>
        </p:spPr>
        <p:txBody>
          <a:bodyPr vert="horz" lIns="94370" tIns="47185" rIns="94370" bIns="47185" rtlCol="0" anchor="b"/>
          <a:lstStyle>
            <a:lvl1pPr algn="l">
              <a:defRPr sz="1200">
                <a:latin typeface="Arial" charset="0"/>
                <a:cs typeface="+mn-cs"/>
              </a:defRPr>
            </a:lvl1pPr>
          </a:lstStyle>
          <a:p>
            <a:pPr>
              <a:defRPr/>
            </a:pPr>
            <a:endParaRPr lang="en-US"/>
          </a:p>
        </p:txBody>
      </p:sp>
      <p:sp>
        <p:nvSpPr>
          <p:cNvPr id="5" name="Slide Number Placeholder 4"/>
          <p:cNvSpPr>
            <a:spLocks noGrp="1"/>
          </p:cNvSpPr>
          <p:nvPr>
            <p:ph type="sldNum" sz="quarter" idx="3"/>
          </p:nvPr>
        </p:nvSpPr>
        <p:spPr>
          <a:xfrm>
            <a:off x="4013200" y="8956675"/>
            <a:ext cx="3071813" cy="471488"/>
          </a:xfrm>
          <a:prstGeom prst="rect">
            <a:avLst/>
          </a:prstGeom>
        </p:spPr>
        <p:txBody>
          <a:bodyPr vert="horz" lIns="94370" tIns="47185" rIns="94370" bIns="47185" rtlCol="0" anchor="b"/>
          <a:lstStyle>
            <a:lvl1pPr algn="r">
              <a:defRPr sz="1200">
                <a:latin typeface="Arial" charset="0"/>
                <a:cs typeface="+mn-cs"/>
              </a:defRPr>
            </a:lvl1pPr>
          </a:lstStyle>
          <a:p>
            <a:pPr>
              <a:defRPr/>
            </a:pPr>
            <a:fld id="{FD2BE994-B40A-42B7-A99C-1CC25E30AC65}" type="slidenum">
              <a:rPr lang="en-US"/>
              <a:pPr>
                <a:defRPr/>
              </a:pPr>
              <a:t>‹#›</a:t>
            </a:fld>
            <a:endParaRPr lang="en-US"/>
          </a:p>
        </p:txBody>
      </p:sp>
    </p:spTree>
    <p:extLst>
      <p:ext uri="{BB962C8B-B14F-4D97-AF65-F5344CB8AC3E}">
        <p14:creationId xmlns:p14="http://schemas.microsoft.com/office/powerpoint/2010/main" val="317270691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71813" cy="471488"/>
          </a:xfrm>
          <a:prstGeom prst="rect">
            <a:avLst/>
          </a:prstGeom>
          <a:noFill/>
          <a:ln w="9525">
            <a:noFill/>
            <a:miter lim="800000"/>
            <a:headEnd/>
            <a:tailEnd/>
          </a:ln>
          <a:effectLst/>
        </p:spPr>
        <p:txBody>
          <a:bodyPr vert="horz" wrap="square" lIns="94370" tIns="47185" rIns="94370" bIns="47185"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27651" name="Rectangle 3"/>
          <p:cNvSpPr>
            <a:spLocks noGrp="1" noChangeArrowheads="1"/>
          </p:cNvSpPr>
          <p:nvPr>
            <p:ph type="dt" idx="1"/>
          </p:nvPr>
        </p:nvSpPr>
        <p:spPr bwMode="auto">
          <a:xfrm>
            <a:off x="4013200" y="0"/>
            <a:ext cx="3071813" cy="471488"/>
          </a:xfrm>
          <a:prstGeom prst="rect">
            <a:avLst/>
          </a:prstGeom>
          <a:noFill/>
          <a:ln w="9525">
            <a:noFill/>
            <a:miter lim="800000"/>
            <a:headEnd/>
            <a:tailEnd/>
          </a:ln>
          <a:effectLst/>
        </p:spPr>
        <p:txBody>
          <a:bodyPr vert="horz" wrap="square" lIns="94370" tIns="47185" rIns="94370" bIns="47185" numCol="1" anchor="t" anchorCtr="0" compatLnSpc="1">
            <a:prstTxWarp prst="textNoShape">
              <a:avLst/>
            </a:prstTxWarp>
          </a:bodyPr>
          <a:lstStyle>
            <a:lvl1pPr algn="r">
              <a:defRPr sz="1200">
                <a:latin typeface="Arial" charset="0"/>
                <a:cs typeface="+mn-cs"/>
              </a:defRPr>
            </a:lvl1pPr>
          </a:lstStyle>
          <a:p>
            <a:pPr>
              <a:defRPr/>
            </a:pPr>
            <a:endParaRPr lang="en-US"/>
          </a:p>
        </p:txBody>
      </p:sp>
      <p:sp>
        <p:nvSpPr>
          <p:cNvPr id="18436" name="Rectangle 4"/>
          <p:cNvSpPr>
            <a:spLocks noGrp="1" noRot="1" noChangeAspect="1" noChangeArrowheads="1" noTextEdit="1"/>
          </p:cNvSpPr>
          <p:nvPr>
            <p:ph type="sldImg" idx="2"/>
          </p:nvPr>
        </p:nvSpPr>
        <p:spPr bwMode="auto">
          <a:xfrm>
            <a:off x="1185863" y="706438"/>
            <a:ext cx="4714875" cy="35369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709613" y="4479925"/>
            <a:ext cx="5667375" cy="4243388"/>
          </a:xfrm>
          <a:prstGeom prst="rect">
            <a:avLst/>
          </a:prstGeom>
          <a:noFill/>
          <a:ln w="9525">
            <a:noFill/>
            <a:miter lim="800000"/>
            <a:headEnd/>
            <a:tailEnd/>
          </a:ln>
          <a:effectLst/>
        </p:spPr>
        <p:txBody>
          <a:bodyPr vert="horz" wrap="square" lIns="94370" tIns="47185" rIns="94370" bIns="4718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7654" name="Rectangle 6"/>
          <p:cNvSpPr>
            <a:spLocks noGrp="1" noChangeArrowheads="1"/>
          </p:cNvSpPr>
          <p:nvPr>
            <p:ph type="ftr" sz="quarter" idx="4"/>
          </p:nvPr>
        </p:nvSpPr>
        <p:spPr bwMode="auto">
          <a:xfrm>
            <a:off x="0" y="8956675"/>
            <a:ext cx="3071813" cy="471488"/>
          </a:xfrm>
          <a:prstGeom prst="rect">
            <a:avLst/>
          </a:prstGeom>
          <a:noFill/>
          <a:ln w="9525">
            <a:noFill/>
            <a:miter lim="800000"/>
            <a:headEnd/>
            <a:tailEnd/>
          </a:ln>
          <a:effectLst/>
        </p:spPr>
        <p:txBody>
          <a:bodyPr vert="horz" wrap="square" lIns="94370" tIns="47185" rIns="94370" bIns="47185"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27655" name="Rectangle 7"/>
          <p:cNvSpPr>
            <a:spLocks noGrp="1" noChangeArrowheads="1"/>
          </p:cNvSpPr>
          <p:nvPr>
            <p:ph type="sldNum" sz="quarter" idx="5"/>
          </p:nvPr>
        </p:nvSpPr>
        <p:spPr bwMode="auto">
          <a:xfrm>
            <a:off x="4013200" y="8956675"/>
            <a:ext cx="3071813" cy="471488"/>
          </a:xfrm>
          <a:prstGeom prst="rect">
            <a:avLst/>
          </a:prstGeom>
          <a:noFill/>
          <a:ln w="9525">
            <a:noFill/>
            <a:miter lim="800000"/>
            <a:headEnd/>
            <a:tailEnd/>
          </a:ln>
          <a:effectLst/>
        </p:spPr>
        <p:txBody>
          <a:bodyPr vert="horz" wrap="square" lIns="94370" tIns="47185" rIns="94370" bIns="47185" numCol="1" anchor="b" anchorCtr="0" compatLnSpc="1">
            <a:prstTxWarp prst="textNoShape">
              <a:avLst/>
            </a:prstTxWarp>
          </a:bodyPr>
          <a:lstStyle>
            <a:lvl1pPr algn="r">
              <a:defRPr sz="1200">
                <a:latin typeface="Arial" charset="0"/>
                <a:cs typeface="+mn-cs"/>
              </a:defRPr>
            </a:lvl1pPr>
          </a:lstStyle>
          <a:p>
            <a:pPr>
              <a:defRPr/>
            </a:pPr>
            <a:fld id="{9EB1E30D-9A37-4BCB-AD80-742C44C0ECAD}" type="slidenum">
              <a:rPr lang="en-US"/>
              <a:pPr>
                <a:defRPr/>
              </a:pPr>
              <a:t>‹#›</a:t>
            </a:fld>
            <a:endParaRPr lang="en-US"/>
          </a:p>
        </p:txBody>
      </p:sp>
    </p:spTree>
    <p:extLst>
      <p:ext uri="{BB962C8B-B14F-4D97-AF65-F5344CB8AC3E}">
        <p14:creationId xmlns:p14="http://schemas.microsoft.com/office/powerpoint/2010/main" val="2419631358"/>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userDrawn="1"/>
        </p:nvSpPr>
        <p:spPr bwMode="auto">
          <a:xfrm>
            <a:off x="0" y="1143000"/>
            <a:ext cx="9144000" cy="57150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p>
        </p:txBody>
      </p:sp>
      <p:sp>
        <p:nvSpPr>
          <p:cNvPr id="6"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bg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lvl1pPr>
          </a:lstStyle>
          <a:p>
            <a:r>
              <a:rPr lang="en-US"/>
              <a:t>Click to edit Master title style</a:t>
            </a:r>
          </a:p>
        </p:txBody>
      </p:sp>
      <p:sp>
        <p:nvSpPr>
          <p:cNvPr id="7" name="Rectangle 10"/>
          <p:cNvSpPr>
            <a:spLocks noGrp="1" noChangeArrowheads="1"/>
          </p:cNvSpPr>
          <p:nvPr>
            <p:ph type="dt" sz="half" idx="10"/>
          </p:nvPr>
        </p:nvSpPr>
        <p:spPr>
          <a:xfrm>
            <a:off x="2333625" y="5467350"/>
            <a:ext cx="6276975" cy="476250"/>
          </a:xfrm>
        </p:spPr>
        <p:txBody>
          <a:bodyPr/>
          <a:lstStyle>
            <a:lvl1pPr>
              <a:defRPr sz="1800" b="1">
                <a:solidFill>
                  <a:schemeClr val="bg1"/>
                </a:solidFill>
              </a:defRPr>
            </a:lvl1pPr>
          </a:lstStyle>
          <a:p>
            <a:pPr>
              <a:defRPr/>
            </a:pPr>
            <a:r>
              <a:rPr lang="en-US"/>
              <a:t>11/12/2013</a:t>
            </a:r>
          </a:p>
        </p:txBody>
      </p:sp>
      <p:sp>
        <p:nvSpPr>
          <p:cNvPr id="8" name="Rectangle 15"/>
          <p:cNvSpPr>
            <a:spLocks noGrp="1" noChangeArrowheads="1"/>
          </p:cNvSpPr>
          <p:nvPr>
            <p:ph type="ftr" sz="quarter" idx="11"/>
          </p:nvPr>
        </p:nvSpPr>
        <p:spPr>
          <a:xfrm>
            <a:off x="2333625" y="5067300"/>
            <a:ext cx="6276975" cy="419100"/>
          </a:xfrm>
        </p:spPr>
        <p:txBody>
          <a:bodyPr/>
          <a:lstStyle>
            <a:lvl1pPr algn="l">
              <a:defRPr sz="1800" b="1">
                <a:solidFill>
                  <a:schemeClr val="bg1"/>
                </a:solidFill>
              </a:defRPr>
            </a:lvl1pPr>
          </a:lstStyle>
          <a:p>
            <a:pPr>
              <a:defRPr/>
            </a:pPr>
            <a:r>
              <a:rPr lang="en-US"/>
              <a:t>MISUG</a:t>
            </a:r>
          </a:p>
        </p:txBody>
      </p:sp>
    </p:spTree>
    <p:extLst>
      <p:ext uri="{BB962C8B-B14F-4D97-AF65-F5344CB8AC3E}">
        <p14:creationId xmlns:p14="http://schemas.microsoft.com/office/powerpoint/2010/main" val="2774632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87ADBD5-8E14-496C-BEFD-60D3FD976DD2}" type="slidenum">
              <a:rPr lang="en-US"/>
              <a:pPr>
                <a:defRPr/>
              </a:pPr>
              <a:t>‹#›</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MISUG</a:t>
            </a:r>
          </a:p>
        </p:txBody>
      </p:sp>
      <p:sp>
        <p:nvSpPr>
          <p:cNvPr id="6" name="Rectangle 4"/>
          <p:cNvSpPr>
            <a:spLocks noGrp="1" noChangeArrowheads="1"/>
          </p:cNvSpPr>
          <p:nvPr>
            <p:ph type="dt" sz="half" idx="12"/>
          </p:nvPr>
        </p:nvSpPr>
        <p:spPr>
          <a:ln/>
        </p:spPr>
        <p:txBody>
          <a:bodyPr/>
          <a:lstStyle>
            <a:lvl1pPr>
              <a:defRPr/>
            </a:lvl1pPr>
          </a:lstStyle>
          <a:p>
            <a:pPr>
              <a:defRPr/>
            </a:pPr>
            <a:r>
              <a:rPr lang="en-US"/>
              <a:t>11/12/2013</a:t>
            </a:r>
          </a:p>
        </p:txBody>
      </p:sp>
    </p:spTree>
    <p:extLst>
      <p:ext uri="{BB962C8B-B14F-4D97-AF65-F5344CB8AC3E}">
        <p14:creationId xmlns:p14="http://schemas.microsoft.com/office/powerpoint/2010/main" val="1022569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04D94640-EEC4-4F28-8F69-6FCA5E7A32D9}" type="slidenum">
              <a:rPr lang="en-US"/>
              <a:pPr>
                <a:defRPr/>
              </a:pPr>
              <a:t>‹#›</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MISUG</a:t>
            </a:r>
          </a:p>
        </p:txBody>
      </p:sp>
      <p:sp>
        <p:nvSpPr>
          <p:cNvPr id="6" name="Rectangle 4"/>
          <p:cNvSpPr>
            <a:spLocks noGrp="1" noChangeArrowheads="1"/>
          </p:cNvSpPr>
          <p:nvPr>
            <p:ph type="dt" sz="half" idx="12"/>
          </p:nvPr>
        </p:nvSpPr>
        <p:spPr>
          <a:ln/>
        </p:spPr>
        <p:txBody>
          <a:bodyPr/>
          <a:lstStyle>
            <a:lvl1pPr>
              <a:defRPr/>
            </a:lvl1pPr>
          </a:lstStyle>
          <a:p>
            <a:pPr>
              <a:defRPr/>
            </a:pPr>
            <a:r>
              <a:rPr lang="en-US"/>
              <a:t>11/12/2013</a:t>
            </a:r>
          </a:p>
        </p:txBody>
      </p:sp>
    </p:spTree>
    <p:extLst>
      <p:ext uri="{BB962C8B-B14F-4D97-AF65-F5344CB8AC3E}">
        <p14:creationId xmlns:p14="http://schemas.microsoft.com/office/powerpoint/2010/main" val="32356907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3"/>
          <p:cNvSpPr>
            <a:spLocks noChangeArrowheads="1"/>
          </p:cNvSpPr>
          <p:nvPr userDrawn="1"/>
        </p:nvSpPr>
        <p:spPr bwMode="auto">
          <a:xfrm>
            <a:off x="0" y="1143000"/>
            <a:ext cx="9144000" cy="57150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80000"/>
              </a:lnSpc>
              <a:spcBef>
                <a:spcPct val="20000"/>
              </a:spcBef>
              <a:defRPr/>
            </a:pPr>
            <a:endParaRPr lang="en-US" altLang="en-US" sz="1600" b="1" smtClean="0">
              <a:solidFill>
                <a:srgbClr val="000000"/>
              </a:solidFill>
            </a:endParaRPr>
          </a:p>
        </p:txBody>
      </p:sp>
      <p:sp>
        <p:nvSpPr>
          <p:cNvPr id="6"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0" name="Rectangle 2"/>
          <p:cNvSpPr>
            <a:spLocks noGrp="1" noChangeArrowheads="1"/>
          </p:cNvSpPr>
          <p:nvPr>
            <p:ph type="subTitle" idx="1"/>
          </p:nvPr>
        </p:nvSpPr>
        <p:spPr>
          <a:xfrm>
            <a:off x="2343150" y="3581400"/>
            <a:ext cx="5334000" cy="1143000"/>
          </a:xfrm>
        </p:spPr>
        <p:txBody>
          <a:bodyPr/>
          <a:lstStyle>
            <a:lvl1pPr marL="0" indent="0">
              <a:buFontTx/>
              <a:buNone/>
              <a:defRPr b="0">
                <a:solidFill>
                  <a:schemeClr val="bg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lvl1pPr>
          </a:lstStyle>
          <a:p>
            <a:r>
              <a:rPr lang="en-US"/>
              <a:t>Click to edit Master title style</a:t>
            </a:r>
          </a:p>
        </p:txBody>
      </p:sp>
      <p:sp>
        <p:nvSpPr>
          <p:cNvPr id="7" name="Rectangle 10"/>
          <p:cNvSpPr>
            <a:spLocks noGrp="1" noChangeArrowheads="1"/>
          </p:cNvSpPr>
          <p:nvPr>
            <p:ph type="dt" sz="half" idx="10"/>
          </p:nvPr>
        </p:nvSpPr>
        <p:spPr>
          <a:xfrm>
            <a:off x="2333625" y="5467350"/>
            <a:ext cx="2133600" cy="476250"/>
          </a:xfrm>
        </p:spPr>
        <p:txBody>
          <a:bodyPr/>
          <a:lstStyle>
            <a:lvl1pPr>
              <a:defRPr sz="1800" b="1">
                <a:solidFill>
                  <a:srgbClr val="FFFFFF"/>
                </a:solidFill>
              </a:defRPr>
            </a:lvl1pPr>
          </a:lstStyle>
          <a:p>
            <a:pPr>
              <a:defRPr/>
            </a:pPr>
            <a:r>
              <a:rPr lang="en-US"/>
              <a:t>Date</a:t>
            </a:r>
          </a:p>
        </p:txBody>
      </p:sp>
      <p:sp>
        <p:nvSpPr>
          <p:cNvPr id="8" name="Footer Placeholder 7"/>
          <p:cNvSpPr>
            <a:spLocks noGrp="1" noChangeArrowheads="1"/>
          </p:cNvSpPr>
          <p:nvPr>
            <p:ph type="ftr" sz="quarter" idx="11"/>
          </p:nvPr>
        </p:nvSpPr>
        <p:spPr bwMode="auto">
          <a:xfrm>
            <a:off x="2333625" y="5067300"/>
            <a:ext cx="2895600" cy="4191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a:lnSpc>
                <a:spcPct val="100000"/>
              </a:lnSpc>
              <a:spcBef>
                <a:spcPct val="0"/>
              </a:spcBef>
              <a:defRPr sz="1800" b="1">
                <a:solidFill>
                  <a:srgbClr val="FFFFFF"/>
                </a:solidFill>
                <a:latin typeface="Arial" charset="0"/>
              </a:defRPr>
            </a:lvl1pPr>
          </a:lstStyle>
          <a:p>
            <a:pPr>
              <a:defRPr/>
            </a:pPr>
            <a:r>
              <a:rPr lang="en-US"/>
              <a:t>Meeting Title (optional)</a:t>
            </a:r>
          </a:p>
        </p:txBody>
      </p:sp>
    </p:spTree>
    <p:extLst>
      <p:ext uri="{BB962C8B-B14F-4D97-AF65-F5344CB8AC3E}">
        <p14:creationId xmlns:p14="http://schemas.microsoft.com/office/powerpoint/2010/main" val="8912343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D3E7E514-8344-4255-B596-51472E708951}"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23162563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691559AF-DD58-4B3E-B1EC-AAB046081BCF}"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4806687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CEE4BF26-FCFD-4B22-8CD7-93AD9CCF50D4}"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24095434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E48B6943-6ABE-4208-8CD1-8D7E1F93BE36}" type="slidenum">
              <a:rPr lang="en-US"/>
              <a:pPr>
                <a:defRPr/>
              </a:pPr>
              <a:t>‹#›</a:t>
            </a:fld>
            <a:endParaRPr lang="en-US"/>
          </a:p>
        </p:txBody>
      </p:sp>
      <p:sp>
        <p:nvSpPr>
          <p:cNvPr id="8"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30112188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9D23C08E-E457-48C3-B79F-7DCC7416F8FB}" type="slidenum">
              <a:rPr lang="en-US"/>
              <a:pPr>
                <a:defRPr/>
              </a:pPr>
              <a:t>‹#›</a:t>
            </a:fld>
            <a:endParaRPr lang="en-US"/>
          </a:p>
        </p:txBody>
      </p:sp>
      <p:sp>
        <p:nvSpPr>
          <p:cNvPr id="4"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42740142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BE26BBFA-74E9-4281-9FB1-C67721CE9266}" type="slidenum">
              <a:rPr lang="en-US"/>
              <a:pPr>
                <a:defRPr/>
              </a:pPr>
              <a:t>‹#›</a:t>
            </a:fld>
            <a:endParaRPr lang="en-US"/>
          </a:p>
        </p:txBody>
      </p:sp>
      <p:sp>
        <p:nvSpPr>
          <p:cNvPr id="3"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18235374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D60154D-D383-4028-BA5F-329DCB1B9218}"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2089264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a:t>MISUG</a:t>
            </a:r>
          </a:p>
        </p:txBody>
      </p:sp>
      <p:sp>
        <p:nvSpPr>
          <p:cNvPr id="5" name="Rectangle 4"/>
          <p:cNvSpPr>
            <a:spLocks noGrp="1" noChangeArrowheads="1"/>
          </p:cNvSpPr>
          <p:nvPr>
            <p:ph type="dt" sz="half" idx="11"/>
          </p:nvPr>
        </p:nvSpPr>
        <p:spPr/>
        <p:txBody>
          <a:bodyPr/>
          <a:lstStyle>
            <a:lvl1pPr>
              <a:defRPr/>
            </a:lvl1pPr>
          </a:lstStyle>
          <a:p>
            <a:pPr>
              <a:defRPr/>
            </a:pPr>
            <a:fld id="{864AFDFD-AF52-42B9-BFFA-3A6E01303ADF}" type="datetime1">
              <a:rPr lang="en-US" smtClean="0"/>
              <a:t>3/26/2015</a:t>
            </a:fld>
            <a:endParaRPr lang="en-US" dirty="0"/>
          </a:p>
        </p:txBody>
      </p:sp>
    </p:spTree>
    <p:extLst>
      <p:ext uri="{BB962C8B-B14F-4D97-AF65-F5344CB8AC3E}">
        <p14:creationId xmlns:p14="http://schemas.microsoft.com/office/powerpoint/2010/main" val="20018961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5D748D57-AE05-4A24-8C82-21513A50D00B}"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27250187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F676DF57-71F4-4BDE-89D1-BC34EB338C45}"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22148795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1B1F0079-5CEF-43F4-8365-0E52ED43361F}"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9677413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066800"/>
            <a:ext cx="40386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BF4FF079-913E-4CC1-AD78-1F91F803F842}"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25028541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3"/>
          <p:cNvSpPr>
            <a:spLocks noChangeArrowheads="1"/>
          </p:cNvSpPr>
          <p:nvPr userDrawn="1"/>
        </p:nvSpPr>
        <p:spPr bwMode="auto">
          <a:xfrm>
            <a:off x="0" y="1143000"/>
            <a:ext cx="9144000" cy="57150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80000"/>
              </a:lnSpc>
              <a:spcBef>
                <a:spcPct val="20000"/>
              </a:spcBef>
              <a:defRPr/>
            </a:pPr>
            <a:endParaRPr lang="en-US" altLang="en-US" sz="1600" b="1" smtClean="0">
              <a:solidFill>
                <a:srgbClr val="000000"/>
              </a:solidFill>
            </a:endParaRPr>
          </a:p>
        </p:txBody>
      </p:sp>
      <p:sp>
        <p:nvSpPr>
          <p:cNvPr id="6"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0" name="Rectangle 2"/>
          <p:cNvSpPr>
            <a:spLocks noGrp="1" noChangeArrowheads="1"/>
          </p:cNvSpPr>
          <p:nvPr>
            <p:ph type="subTitle" idx="1"/>
          </p:nvPr>
        </p:nvSpPr>
        <p:spPr>
          <a:xfrm>
            <a:off x="2343150" y="3581400"/>
            <a:ext cx="5334000" cy="1143000"/>
          </a:xfrm>
        </p:spPr>
        <p:txBody>
          <a:bodyPr/>
          <a:lstStyle>
            <a:lvl1pPr marL="0" indent="0">
              <a:buFontTx/>
              <a:buNone/>
              <a:defRPr b="0">
                <a:solidFill>
                  <a:schemeClr val="bg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lvl1pPr>
          </a:lstStyle>
          <a:p>
            <a:r>
              <a:rPr lang="en-US"/>
              <a:t>Click to edit Master title style</a:t>
            </a:r>
          </a:p>
        </p:txBody>
      </p:sp>
      <p:sp>
        <p:nvSpPr>
          <p:cNvPr id="7" name="Rectangle 10"/>
          <p:cNvSpPr>
            <a:spLocks noGrp="1" noChangeArrowheads="1"/>
          </p:cNvSpPr>
          <p:nvPr>
            <p:ph type="dt" sz="half" idx="10"/>
          </p:nvPr>
        </p:nvSpPr>
        <p:spPr>
          <a:xfrm>
            <a:off x="2333625" y="5467350"/>
            <a:ext cx="2133600" cy="476250"/>
          </a:xfrm>
        </p:spPr>
        <p:txBody>
          <a:bodyPr/>
          <a:lstStyle>
            <a:lvl1pPr>
              <a:defRPr sz="1800" b="1">
                <a:solidFill>
                  <a:srgbClr val="FFFFFF"/>
                </a:solidFill>
              </a:defRPr>
            </a:lvl1pPr>
          </a:lstStyle>
          <a:p>
            <a:pPr>
              <a:defRPr/>
            </a:pPr>
            <a:r>
              <a:rPr lang="en-US"/>
              <a:t>Date</a:t>
            </a:r>
          </a:p>
        </p:txBody>
      </p:sp>
      <p:sp>
        <p:nvSpPr>
          <p:cNvPr id="8" name="Footer Placeholder 7"/>
          <p:cNvSpPr>
            <a:spLocks noGrp="1" noChangeArrowheads="1"/>
          </p:cNvSpPr>
          <p:nvPr>
            <p:ph type="ftr" sz="quarter" idx="11"/>
          </p:nvPr>
        </p:nvSpPr>
        <p:spPr bwMode="auto">
          <a:xfrm>
            <a:off x="2333625" y="5067300"/>
            <a:ext cx="2895600" cy="4191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a:lnSpc>
                <a:spcPct val="100000"/>
              </a:lnSpc>
              <a:spcBef>
                <a:spcPct val="0"/>
              </a:spcBef>
              <a:defRPr sz="1800" b="1">
                <a:solidFill>
                  <a:srgbClr val="FFFFFF"/>
                </a:solidFill>
                <a:latin typeface="Arial" charset="0"/>
              </a:defRPr>
            </a:lvl1pPr>
          </a:lstStyle>
          <a:p>
            <a:pPr>
              <a:defRPr/>
            </a:pPr>
            <a:r>
              <a:rPr lang="en-US"/>
              <a:t>Meeting Title (optional)</a:t>
            </a:r>
          </a:p>
        </p:txBody>
      </p:sp>
    </p:spTree>
    <p:extLst>
      <p:ext uri="{BB962C8B-B14F-4D97-AF65-F5344CB8AC3E}">
        <p14:creationId xmlns:p14="http://schemas.microsoft.com/office/powerpoint/2010/main" val="27575829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7E29E5A-7120-4CA3-8470-17AD90039D40}"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1823021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42C19C27-A54B-4C6B-8966-907B1423D758}"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229418154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21D4027-AF34-46EE-9FB0-ACCF958F7BFB}"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40632624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139BECF3-9BC1-49D4-A10B-CA6A52D4A507}" type="slidenum">
              <a:rPr lang="en-US"/>
              <a:pPr>
                <a:defRPr/>
              </a:pPr>
              <a:t>‹#›</a:t>
            </a:fld>
            <a:endParaRPr lang="en-US"/>
          </a:p>
        </p:txBody>
      </p:sp>
      <p:sp>
        <p:nvSpPr>
          <p:cNvPr id="8"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221258022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F410E4CF-8617-4A59-8E1A-C964680B6B65}" type="slidenum">
              <a:rPr lang="en-US"/>
              <a:pPr>
                <a:defRPr/>
              </a:pPr>
              <a:t>‹#›</a:t>
            </a:fld>
            <a:endParaRPr lang="en-US"/>
          </a:p>
        </p:txBody>
      </p:sp>
      <p:sp>
        <p:nvSpPr>
          <p:cNvPr id="4"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537185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8A515C95-74DC-4513-A0C6-741B56F2C5F7}" type="slidenum">
              <a:rPr lang="en-US"/>
              <a:pPr>
                <a:defRPr/>
              </a:pPr>
              <a:t>‹#›</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MISUG</a:t>
            </a:r>
          </a:p>
        </p:txBody>
      </p:sp>
      <p:sp>
        <p:nvSpPr>
          <p:cNvPr id="6" name="Rectangle 4"/>
          <p:cNvSpPr>
            <a:spLocks noGrp="1" noChangeArrowheads="1"/>
          </p:cNvSpPr>
          <p:nvPr>
            <p:ph type="dt" sz="half" idx="12"/>
          </p:nvPr>
        </p:nvSpPr>
        <p:spPr>
          <a:ln/>
        </p:spPr>
        <p:txBody>
          <a:bodyPr/>
          <a:lstStyle>
            <a:lvl1pPr>
              <a:defRPr/>
            </a:lvl1pPr>
          </a:lstStyle>
          <a:p>
            <a:pPr>
              <a:defRPr/>
            </a:pPr>
            <a:r>
              <a:rPr lang="en-US"/>
              <a:t>11/12/2013</a:t>
            </a:r>
          </a:p>
        </p:txBody>
      </p:sp>
    </p:spTree>
    <p:extLst>
      <p:ext uri="{BB962C8B-B14F-4D97-AF65-F5344CB8AC3E}">
        <p14:creationId xmlns:p14="http://schemas.microsoft.com/office/powerpoint/2010/main" val="27035224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4B935E33-E79E-40A8-8CEE-26961E454079}" type="slidenum">
              <a:rPr lang="en-US"/>
              <a:pPr>
                <a:defRPr/>
              </a:pPr>
              <a:t>‹#›</a:t>
            </a:fld>
            <a:endParaRPr lang="en-US"/>
          </a:p>
        </p:txBody>
      </p:sp>
      <p:sp>
        <p:nvSpPr>
          <p:cNvPr id="3"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377978836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F379EA4C-79CA-44B3-8EC5-AB1FCC11B1A8}"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4703293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3889C9B3-6C51-43B0-9CF5-7956AD57BD3E}"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157655040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16EE323E-B317-4FA5-96D2-891A6413C8AA}"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158089645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DDD105BC-F05D-4CD8-8789-53D732CAE9E1}"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290031889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066800"/>
            <a:ext cx="40386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824AFDB7-8BAC-48BA-A059-84A6FC81A8C1}"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1064612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2C727DEF-85A0-4C73-A6ED-9422E9681752}" type="slidenum">
              <a:rPr lang="en-US"/>
              <a:pPr>
                <a:defRPr/>
              </a:pPr>
              <a:t>‹#›</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MISUG</a:t>
            </a:r>
          </a:p>
        </p:txBody>
      </p:sp>
      <p:sp>
        <p:nvSpPr>
          <p:cNvPr id="7" name="Rectangle 4"/>
          <p:cNvSpPr>
            <a:spLocks noGrp="1" noChangeArrowheads="1"/>
          </p:cNvSpPr>
          <p:nvPr>
            <p:ph type="dt" sz="half" idx="12"/>
          </p:nvPr>
        </p:nvSpPr>
        <p:spPr>
          <a:ln/>
        </p:spPr>
        <p:txBody>
          <a:bodyPr/>
          <a:lstStyle>
            <a:lvl1pPr>
              <a:defRPr/>
            </a:lvl1pPr>
          </a:lstStyle>
          <a:p>
            <a:pPr>
              <a:defRPr/>
            </a:pPr>
            <a:r>
              <a:rPr lang="en-US"/>
              <a:t>11/12/2013</a:t>
            </a:r>
          </a:p>
        </p:txBody>
      </p:sp>
    </p:spTree>
    <p:extLst>
      <p:ext uri="{BB962C8B-B14F-4D97-AF65-F5344CB8AC3E}">
        <p14:creationId xmlns:p14="http://schemas.microsoft.com/office/powerpoint/2010/main" val="396192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BF9E7FD1-B434-402C-A8B9-A4C57B57E997}" type="slidenum">
              <a:rPr lang="en-US"/>
              <a:pPr>
                <a:defRPr/>
              </a:pPr>
              <a:t>‹#›</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MISUG</a:t>
            </a:r>
          </a:p>
        </p:txBody>
      </p:sp>
      <p:sp>
        <p:nvSpPr>
          <p:cNvPr id="9" name="Rectangle 4"/>
          <p:cNvSpPr>
            <a:spLocks noGrp="1" noChangeArrowheads="1"/>
          </p:cNvSpPr>
          <p:nvPr>
            <p:ph type="dt" sz="half" idx="12"/>
          </p:nvPr>
        </p:nvSpPr>
        <p:spPr>
          <a:ln/>
        </p:spPr>
        <p:txBody>
          <a:bodyPr/>
          <a:lstStyle>
            <a:lvl1pPr>
              <a:defRPr/>
            </a:lvl1pPr>
          </a:lstStyle>
          <a:p>
            <a:pPr>
              <a:defRPr/>
            </a:pPr>
            <a:r>
              <a:rPr lang="en-US"/>
              <a:t>11/12/2013</a:t>
            </a:r>
          </a:p>
        </p:txBody>
      </p:sp>
    </p:spTree>
    <p:extLst>
      <p:ext uri="{BB962C8B-B14F-4D97-AF65-F5344CB8AC3E}">
        <p14:creationId xmlns:p14="http://schemas.microsoft.com/office/powerpoint/2010/main" val="4172232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4D38626E-994C-4043-99F8-E38CDDD67F2B}" type="slidenum">
              <a:rPr lang="en-US"/>
              <a:pPr>
                <a:defRPr/>
              </a:pPr>
              <a:t>‹#›</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MISUG</a:t>
            </a:r>
          </a:p>
        </p:txBody>
      </p:sp>
      <p:sp>
        <p:nvSpPr>
          <p:cNvPr id="5" name="Rectangle 4"/>
          <p:cNvSpPr>
            <a:spLocks noGrp="1" noChangeArrowheads="1"/>
          </p:cNvSpPr>
          <p:nvPr>
            <p:ph type="dt" sz="half" idx="12"/>
          </p:nvPr>
        </p:nvSpPr>
        <p:spPr>
          <a:ln/>
        </p:spPr>
        <p:txBody>
          <a:bodyPr/>
          <a:lstStyle>
            <a:lvl1pPr>
              <a:defRPr/>
            </a:lvl1pPr>
          </a:lstStyle>
          <a:p>
            <a:pPr>
              <a:defRPr/>
            </a:pPr>
            <a:r>
              <a:rPr lang="en-US"/>
              <a:t>11/12/2013</a:t>
            </a:r>
          </a:p>
        </p:txBody>
      </p:sp>
    </p:spTree>
    <p:extLst>
      <p:ext uri="{BB962C8B-B14F-4D97-AF65-F5344CB8AC3E}">
        <p14:creationId xmlns:p14="http://schemas.microsoft.com/office/powerpoint/2010/main" val="2208904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D4C67EF7-275A-4CBB-9ED3-3C812C3F6A8E}" type="slidenum">
              <a:rPr lang="en-US"/>
              <a:pPr>
                <a:defRPr/>
              </a:pPr>
              <a:t>‹#›</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MISUG</a:t>
            </a:r>
          </a:p>
        </p:txBody>
      </p:sp>
      <p:sp>
        <p:nvSpPr>
          <p:cNvPr id="4" name="Rectangle 4"/>
          <p:cNvSpPr>
            <a:spLocks noGrp="1" noChangeArrowheads="1"/>
          </p:cNvSpPr>
          <p:nvPr>
            <p:ph type="dt" sz="half" idx="12"/>
          </p:nvPr>
        </p:nvSpPr>
        <p:spPr>
          <a:ln/>
        </p:spPr>
        <p:txBody>
          <a:bodyPr/>
          <a:lstStyle>
            <a:lvl1pPr>
              <a:defRPr/>
            </a:lvl1pPr>
          </a:lstStyle>
          <a:p>
            <a:pPr>
              <a:defRPr/>
            </a:pPr>
            <a:r>
              <a:rPr lang="en-US"/>
              <a:t>11/12/2013</a:t>
            </a:r>
          </a:p>
        </p:txBody>
      </p:sp>
    </p:spTree>
    <p:extLst>
      <p:ext uri="{BB962C8B-B14F-4D97-AF65-F5344CB8AC3E}">
        <p14:creationId xmlns:p14="http://schemas.microsoft.com/office/powerpoint/2010/main" val="136893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6A3BB353-2F96-4FCA-B929-B852567D6D73}" type="slidenum">
              <a:rPr lang="en-US"/>
              <a:pPr>
                <a:defRPr/>
              </a:pPr>
              <a:t>‹#›</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MISUG</a:t>
            </a:r>
          </a:p>
        </p:txBody>
      </p:sp>
      <p:sp>
        <p:nvSpPr>
          <p:cNvPr id="7" name="Rectangle 4"/>
          <p:cNvSpPr>
            <a:spLocks noGrp="1" noChangeArrowheads="1"/>
          </p:cNvSpPr>
          <p:nvPr>
            <p:ph type="dt" sz="half" idx="12"/>
          </p:nvPr>
        </p:nvSpPr>
        <p:spPr>
          <a:ln/>
        </p:spPr>
        <p:txBody>
          <a:bodyPr/>
          <a:lstStyle>
            <a:lvl1pPr>
              <a:defRPr/>
            </a:lvl1pPr>
          </a:lstStyle>
          <a:p>
            <a:pPr>
              <a:defRPr/>
            </a:pPr>
            <a:r>
              <a:rPr lang="en-US"/>
              <a:t>11/12/2013</a:t>
            </a:r>
          </a:p>
        </p:txBody>
      </p:sp>
    </p:spTree>
    <p:extLst>
      <p:ext uri="{BB962C8B-B14F-4D97-AF65-F5344CB8AC3E}">
        <p14:creationId xmlns:p14="http://schemas.microsoft.com/office/powerpoint/2010/main" val="3473240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C1ACF08E-C36B-45E0-B8A3-8A51423F42BE}" type="slidenum">
              <a:rPr lang="en-US"/>
              <a:pPr>
                <a:defRPr/>
              </a:pPr>
              <a:t>‹#›</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MISUG</a:t>
            </a:r>
          </a:p>
        </p:txBody>
      </p:sp>
      <p:sp>
        <p:nvSpPr>
          <p:cNvPr id="7" name="Rectangle 4"/>
          <p:cNvSpPr>
            <a:spLocks noGrp="1" noChangeArrowheads="1"/>
          </p:cNvSpPr>
          <p:nvPr>
            <p:ph type="dt" sz="half" idx="12"/>
          </p:nvPr>
        </p:nvSpPr>
        <p:spPr>
          <a:ln/>
        </p:spPr>
        <p:txBody>
          <a:bodyPr/>
          <a:lstStyle>
            <a:lvl1pPr>
              <a:defRPr/>
            </a:lvl1pPr>
          </a:lstStyle>
          <a:p>
            <a:pPr>
              <a:defRPr/>
            </a:pPr>
            <a:r>
              <a:rPr lang="en-US"/>
              <a:t>11/12/2013</a:t>
            </a:r>
          </a:p>
        </p:txBody>
      </p:sp>
    </p:spTree>
    <p:extLst>
      <p:ext uri="{BB962C8B-B14F-4D97-AF65-F5344CB8AC3E}">
        <p14:creationId xmlns:p14="http://schemas.microsoft.com/office/powerpoint/2010/main" val="1134516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C1886128-D83E-425A-9A97-C8B7B01196A4}" type="slidenum">
              <a:rPr lang="en-US"/>
              <a:pPr>
                <a:defRPr/>
              </a:pPr>
              <a:t>‹#›</a:t>
            </a:fld>
            <a:endParaRPr lang="en-US"/>
          </a:p>
        </p:txBody>
      </p:sp>
      <p:sp>
        <p:nvSpPr>
          <p:cNvPr id="1028" name="Rectangle 7"/>
          <p:cNvSpPr>
            <a:spLocks noChangeArrowheads="1"/>
          </p:cNvSpPr>
          <p:nvPr/>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p>
        </p:txBody>
      </p:sp>
      <p:pic>
        <p:nvPicPr>
          <p:cNvPr id="1029" name="Picture 8" descr="logo_C"/>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9"/>
          <p:cNvSpPr>
            <a:spLocks noChangeArrowheads="1"/>
          </p:cNvSpPr>
          <p:nvPr/>
        </p:nvSpPr>
        <p:spPr bwMode="auto">
          <a:xfrm>
            <a:off x="0" y="0"/>
            <a:ext cx="9144000" cy="6858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p>
        </p:txBody>
      </p:sp>
      <p:sp>
        <p:nvSpPr>
          <p:cNvPr id="1031"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r>
              <a:rPr lang="en-US"/>
              <a:t>MISUG</a:t>
            </a:r>
          </a:p>
        </p:txBody>
      </p:sp>
      <p:sp>
        <p:nvSpPr>
          <p:cNvPr id="1033" name="Line 11"/>
          <p:cNvSpPr>
            <a:spLocks noChangeShapeType="1"/>
          </p:cNvSpPr>
          <p:nvPr/>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r>
              <a:rPr lang="en-US"/>
              <a:t>11/12/2013</a:t>
            </a:r>
          </a:p>
        </p:txBody>
      </p:sp>
      <p:sp>
        <p:nvSpPr>
          <p:cNvPr id="1035" name="Line 12"/>
          <p:cNvSpPr>
            <a:spLocks noChangeShapeType="1"/>
          </p:cNvSpPr>
          <p:nvPr/>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6" name="Rectangle 13"/>
          <p:cNvSpPr>
            <a:spLocks noChangeArrowheads="1"/>
          </p:cNvSpPr>
          <p:nvPr/>
        </p:nvSpPr>
        <p:spPr bwMode="auto">
          <a:xfrm>
            <a:off x="3429000" y="64770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fld id="{4BCA8036-EEAC-4AF0-BC5E-EE390FA20DE7}" type="slidenum">
              <a:rPr lang="en-US" altLang="en-US" sz="1200" smtClean="0"/>
              <a:pPr algn="ctr" eaLnBrk="1" hangingPunct="1">
                <a:defRPr/>
              </a:pPr>
              <a:t>‹#›</a:t>
            </a:fld>
            <a:endParaRPr lang="en-US" altLang="en-US" sz="1200" smtClean="0"/>
          </a:p>
        </p:txBody>
      </p:sp>
    </p:spTree>
  </p:cSld>
  <p:clrMap bg1="lt1" tx1="dk1" bg2="lt2" tx2="dk2" accent1="accent1" accent2="accent2" accent3="accent3" accent4="accent4" accent5="accent5" accent6="accent6" hlink="hlink" folHlink="folHlink"/>
  <p:sldLayoutIdLst>
    <p:sldLayoutId id="2147484696" r:id="rId1"/>
    <p:sldLayoutId id="2147484697" r:id="rId2"/>
    <p:sldLayoutId id="2147484665" r:id="rId3"/>
    <p:sldLayoutId id="2147484666" r:id="rId4"/>
    <p:sldLayoutId id="2147484667" r:id="rId5"/>
    <p:sldLayoutId id="2147484668" r:id="rId6"/>
    <p:sldLayoutId id="2147484669" r:id="rId7"/>
    <p:sldLayoutId id="2147484670" r:id="rId8"/>
    <p:sldLayoutId id="2147484671" r:id="rId9"/>
    <p:sldLayoutId id="2147484672" r:id="rId10"/>
    <p:sldLayoutId id="2147484673" r:id="rId11"/>
  </p:sldLayoutIdLst>
  <p:hf sldNum="0" hdr="0" ftr="0"/>
  <p:txStyles>
    <p:titleStyle>
      <a:lvl1pPr algn="l" rtl="0" eaLnBrk="0" fontAlgn="base" hangingPunct="0">
        <a:spcBef>
          <a:spcPct val="0"/>
        </a:spcBef>
        <a:spcAft>
          <a:spcPct val="0"/>
        </a:spcAft>
        <a:defRPr sz="2000">
          <a:solidFill>
            <a:schemeClr val="bg1"/>
          </a:solidFill>
          <a:latin typeface="+mj-lt"/>
          <a:ea typeface="+mj-ea"/>
          <a:cs typeface="+mj-cs"/>
        </a:defRPr>
      </a:lvl1pPr>
      <a:lvl2pPr algn="l" rtl="0" eaLnBrk="0" fontAlgn="base" hangingPunct="0">
        <a:spcBef>
          <a:spcPct val="0"/>
        </a:spcBef>
        <a:spcAft>
          <a:spcPct val="0"/>
        </a:spcAft>
        <a:defRPr sz="2000">
          <a:solidFill>
            <a:schemeClr val="bg1"/>
          </a:solidFill>
          <a:latin typeface="Arial Black" pitchFamily="34" charset="0"/>
        </a:defRPr>
      </a:lvl2pPr>
      <a:lvl3pPr algn="l" rtl="0" eaLnBrk="0" fontAlgn="base" hangingPunct="0">
        <a:spcBef>
          <a:spcPct val="0"/>
        </a:spcBef>
        <a:spcAft>
          <a:spcPct val="0"/>
        </a:spcAft>
        <a:defRPr sz="2000">
          <a:solidFill>
            <a:schemeClr val="bg1"/>
          </a:solidFill>
          <a:latin typeface="Arial Black" pitchFamily="34" charset="0"/>
        </a:defRPr>
      </a:lvl3pPr>
      <a:lvl4pPr algn="l" rtl="0" eaLnBrk="0" fontAlgn="base" hangingPunct="0">
        <a:spcBef>
          <a:spcPct val="0"/>
        </a:spcBef>
        <a:spcAft>
          <a:spcPct val="0"/>
        </a:spcAft>
        <a:defRPr sz="2000">
          <a:solidFill>
            <a:schemeClr val="bg1"/>
          </a:solidFill>
          <a:latin typeface="Arial Black" pitchFamily="34" charset="0"/>
        </a:defRPr>
      </a:lvl4pPr>
      <a:lvl5pPr algn="l" rtl="0" eaLnBrk="0" fontAlgn="base" hangingPunct="0">
        <a:spcBef>
          <a:spcPct val="0"/>
        </a:spcBef>
        <a:spcAft>
          <a:spcPct val="0"/>
        </a:spcAft>
        <a:defRPr sz="2000">
          <a:solidFill>
            <a:schemeClr val="bg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b="0">
                <a:solidFill>
                  <a:srgbClr val="000000"/>
                </a:solidFill>
                <a:latin typeface="Arial" charset="0"/>
              </a:defRPr>
            </a:lvl1pPr>
          </a:lstStyle>
          <a:p>
            <a:pPr>
              <a:defRPr/>
            </a:pPr>
            <a:fld id="{8F683DC0-2E3D-49A2-8FF6-8A7361F62A28}" type="slidenum">
              <a:rPr lang="en-US"/>
              <a:pPr>
                <a:defRPr/>
              </a:pPr>
              <a:t>‹#›</a:t>
            </a:fld>
            <a:endParaRPr lang="en-US"/>
          </a:p>
        </p:txBody>
      </p:sp>
      <p:sp>
        <p:nvSpPr>
          <p:cNvPr id="2052" name="Rectangle 7"/>
          <p:cNvSpPr>
            <a:spLocks noChangeArrowheads="1"/>
          </p:cNvSpPr>
          <p:nvPr userDrawn="1"/>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80000"/>
              </a:lnSpc>
              <a:spcBef>
                <a:spcPct val="20000"/>
              </a:spcBef>
              <a:defRPr/>
            </a:pPr>
            <a:endParaRPr lang="en-US" altLang="en-US" sz="1600" b="1" smtClean="0">
              <a:solidFill>
                <a:srgbClr val="000000"/>
              </a:solidFill>
            </a:endParaRPr>
          </a:p>
        </p:txBody>
      </p:sp>
      <p:pic>
        <p:nvPicPr>
          <p:cNvPr id="2053" name="Picture 8" descr="logo_C"/>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Rectangle 9"/>
          <p:cNvSpPr>
            <a:spLocks noChangeArrowheads="1"/>
          </p:cNvSpPr>
          <p:nvPr userDrawn="1"/>
        </p:nvSpPr>
        <p:spPr bwMode="auto">
          <a:xfrm>
            <a:off x="0" y="0"/>
            <a:ext cx="9144000" cy="6858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80000"/>
              </a:lnSpc>
              <a:spcBef>
                <a:spcPct val="20000"/>
              </a:spcBef>
              <a:defRPr/>
            </a:pPr>
            <a:endParaRPr lang="en-US" altLang="en-US" sz="1600" b="1" smtClean="0">
              <a:solidFill>
                <a:srgbClr val="000000"/>
              </a:solidFill>
            </a:endParaRPr>
          </a:p>
        </p:txBody>
      </p:sp>
      <p:sp>
        <p:nvSpPr>
          <p:cNvPr id="2055"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6" name="Line 11"/>
          <p:cNvSpPr>
            <a:spLocks noChangeShapeType="1"/>
          </p:cNvSpPr>
          <p:nvPr userDrawn="1"/>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lnSpc>
                <a:spcPct val="100000"/>
              </a:lnSpc>
              <a:spcBef>
                <a:spcPct val="0"/>
              </a:spcBef>
              <a:defRPr sz="1200" b="0">
                <a:solidFill>
                  <a:srgbClr val="000000"/>
                </a:solidFill>
                <a:latin typeface="Arial" charset="0"/>
              </a:defRPr>
            </a:lvl1pPr>
          </a:lstStyle>
          <a:p>
            <a:pPr>
              <a:defRPr/>
            </a:pPr>
            <a:r>
              <a:rPr lang="en-US"/>
              <a:t>Date</a:t>
            </a:r>
          </a:p>
        </p:txBody>
      </p:sp>
      <p:sp>
        <p:nvSpPr>
          <p:cNvPr id="2058" name="Line 12"/>
          <p:cNvSpPr>
            <a:spLocks noChangeShapeType="1"/>
          </p:cNvSpPr>
          <p:nvPr userDrawn="1"/>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9" name="Rectangle 13"/>
          <p:cNvSpPr>
            <a:spLocks noChangeArrowheads="1"/>
          </p:cNvSpPr>
          <p:nvPr userDrawn="1"/>
        </p:nvSpPr>
        <p:spPr bwMode="auto">
          <a:xfrm>
            <a:off x="8229600" y="62484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fld id="{A3E74C30-00D6-4D3D-9899-25A2A561F7F2}" type="slidenum">
              <a:rPr lang="en-US" altLang="en-US" sz="1200" smtClean="0">
                <a:solidFill>
                  <a:srgbClr val="000000"/>
                </a:solidFill>
              </a:rPr>
              <a:pPr algn="ctr" eaLnBrk="1" hangingPunct="1">
                <a:defRPr/>
              </a:pPr>
              <a:t>‹#›</a:t>
            </a:fld>
            <a:endParaRPr lang="en-US" altLang="en-US" sz="1200" smtClean="0">
              <a:solidFill>
                <a:srgbClr val="000000"/>
              </a:solidFill>
            </a:endParaRPr>
          </a:p>
        </p:txBody>
      </p:sp>
    </p:spTree>
  </p:cSld>
  <p:clrMap bg1="lt1" tx1="dk1" bg2="lt2" tx2="dk2" accent1="accent1" accent2="accent2" accent3="accent3" accent4="accent4" accent5="accent5" accent6="accent6" hlink="hlink" folHlink="folHlink"/>
  <p:sldLayoutIdLst>
    <p:sldLayoutId id="2147484698" r:id="rId1"/>
    <p:sldLayoutId id="2147484674" r:id="rId2"/>
    <p:sldLayoutId id="2147484675" r:id="rId3"/>
    <p:sldLayoutId id="2147484676" r:id="rId4"/>
    <p:sldLayoutId id="2147484677" r:id="rId5"/>
    <p:sldLayoutId id="2147484678" r:id="rId6"/>
    <p:sldLayoutId id="2147484679" r:id="rId7"/>
    <p:sldLayoutId id="2147484680" r:id="rId8"/>
    <p:sldLayoutId id="2147484681" r:id="rId9"/>
    <p:sldLayoutId id="2147484682" r:id="rId10"/>
    <p:sldLayoutId id="2147484683" r:id="rId11"/>
    <p:sldLayoutId id="2147484684" r:id="rId12"/>
  </p:sldLayoutIdLst>
  <p:hf hdr="0" ftr="0" dt="0"/>
  <p:txStyles>
    <p:titleStyle>
      <a:lvl1pPr algn="l" rtl="0" eaLnBrk="0" fontAlgn="base" hangingPunct="0">
        <a:spcBef>
          <a:spcPct val="0"/>
        </a:spcBef>
        <a:spcAft>
          <a:spcPct val="0"/>
        </a:spcAft>
        <a:defRPr sz="2000">
          <a:solidFill>
            <a:schemeClr val="bg1"/>
          </a:solidFill>
          <a:latin typeface="+mj-lt"/>
          <a:ea typeface="+mj-ea"/>
          <a:cs typeface="+mj-cs"/>
        </a:defRPr>
      </a:lvl1pPr>
      <a:lvl2pPr algn="l" rtl="0" eaLnBrk="0" fontAlgn="base" hangingPunct="0">
        <a:spcBef>
          <a:spcPct val="0"/>
        </a:spcBef>
        <a:spcAft>
          <a:spcPct val="0"/>
        </a:spcAft>
        <a:defRPr sz="2000">
          <a:solidFill>
            <a:schemeClr val="bg1"/>
          </a:solidFill>
          <a:latin typeface="Arial Black" pitchFamily="34" charset="0"/>
        </a:defRPr>
      </a:lvl2pPr>
      <a:lvl3pPr algn="l" rtl="0" eaLnBrk="0" fontAlgn="base" hangingPunct="0">
        <a:spcBef>
          <a:spcPct val="0"/>
        </a:spcBef>
        <a:spcAft>
          <a:spcPct val="0"/>
        </a:spcAft>
        <a:defRPr sz="2000">
          <a:solidFill>
            <a:schemeClr val="bg1"/>
          </a:solidFill>
          <a:latin typeface="Arial Black" pitchFamily="34" charset="0"/>
        </a:defRPr>
      </a:lvl3pPr>
      <a:lvl4pPr algn="l" rtl="0" eaLnBrk="0" fontAlgn="base" hangingPunct="0">
        <a:spcBef>
          <a:spcPct val="0"/>
        </a:spcBef>
        <a:spcAft>
          <a:spcPct val="0"/>
        </a:spcAft>
        <a:defRPr sz="2000">
          <a:solidFill>
            <a:schemeClr val="bg1"/>
          </a:solidFill>
          <a:latin typeface="Arial Black" pitchFamily="34" charset="0"/>
        </a:defRPr>
      </a:lvl4pPr>
      <a:lvl5pPr algn="l" rtl="0" eaLnBrk="0" fontAlgn="base" hangingPunct="0">
        <a:spcBef>
          <a:spcPct val="0"/>
        </a:spcBef>
        <a:spcAft>
          <a:spcPct val="0"/>
        </a:spcAft>
        <a:defRPr sz="2000">
          <a:solidFill>
            <a:schemeClr val="bg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b="0">
                <a:solidFill>
                  <a:srgbClr val="000000"/>
                </a:solidFill>
                <a:latin typeface="Arial" charset="0"/>
              </a:defRPr>
            </a:lvl1pPr>
          </a:lstStyle>
          <a:p>
            <a:pPr>
              <a:defRPr/>
            </a:pPr>
            <a:fld id="{AAF883C0-4780-40CD-B9C9-28A3514AB630}" type="slidenum">
              <a:rPr lang="en-US"/>
              <a:pPr>
                <a:defRPr/>
              </a:pPr>
              <a:t>‹#›</a:t>
            </a:fld>
            <a:endParaRPr lang="en-US"/>
          </a:p>
        </p:txBody>
      </p:sp>
      <p:sp>
        <p:nvSpPr>
          <p:cNvPr id="3076" name="Rectangle 7"/>
          <p:cNvSpPr>
            <a:spLocks noChangeArrowheads="1"/>
          </p:cNvSpPr>
          <p:nvPr userDrawn="1"/>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80000"/>
              </a:lnSpc>
              <a:spcBef>
                <a:spcPct val="20000"/>
              </a:spcBef>
              <a:defRPr/>
            </a:pPr>
            <a:endParaRPr lang="en-US" altLang="en-US" sz="1600" b="1" smtClean="0">
              <a:solidFill>
                <a:srgbClr val="000000"/>
              </a:solidFill>
            </a:endParaRPr>
          </a:p>
        </p:txBody>
      </p:sp>
      <p:pic>
        <p:nvPicPr>
          <p:cNvPr id="3077" name="Picture 8" descr="logo_C"/>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Rectangle 9"/>
          <p:cNvSpPr>
            <a:spLocks noChangeArrowheads="1"/>
          </p:cNvSpPr>
          <p:nvPr userDrawn="1"/>
        </p:nvSpPr>
        <p:spPr bwMode="auto">
          <a:xfrm>
            <a:off x="0" y="0"/>
            <a:ext cx="9144000" cy="6858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80000"/>
              </a:lnSpc>
              <a:spcBef>
                <a:spcPct val="20000"/>
              </a:spcBef>
              <a:defRPr/>
            </a:pPr>
            <a:endParaRPr lang="en-US" altLang="en-US" sz="1600" b="1" smtClean="0">
              <a:solidFill>
                <a:srgbClr val="000000"/>
              </a:solidFill>
            </a:endParaRPr>
          </a:p>
        </p:txBody>
      </p:sp>
      <p:sp>
        <p:nvSpPr>
          <p:cNvPr id="3079"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080" name="Line 11"/>
          <p:cNvSpPr>
            <a:spLocks noChangeShapeType="1"/>
          </p:cNvSpPr>
          <p:nvPr userDrawn="1"/>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lnSpc>
                <a:spcPct val="100000"/>
              </a:lnSpc>
              <a:spcBef>
                <a:spcPct val="0"/>
              </a:spcBef>
              <a:defRPr sz="1200" b="0">
                <a:solidFill>
                  <a:srgbClr val="000000"/>
                </a:solidFill>
                <a:latin typeface="Arial" charset="0"/>
              </a:defRPr>
            </a:lvl1pPr>
          </a:lstStyle>
          <a:p>
            <a:pPr>
              <a:defRPr/>
            </a:pPr>
            <a:r>
              <a:rPr lang="en-US"/>
              <a:t>Date</a:t>
            </a:r>
          </a:p>
        </p:txBody>
      </p:sp>
      <p:sp>
        <p:nvSpPr>
          <p:cNvPr id="3082" name="Line 12"/>
          <p:cNvSpPr>
            <a:spLocks noChangeShapeType="1"/>
          </p:cNvSpPr>
          <p:nvPr userDrawn="1"/>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83" name="Rectangle 13"/>
          <p:cNvSpPr>
            <a:spLocks noChangeArrowheads="1"/>
          </p:cNvSpPr>
          <p:nvPr userDrawn="1"/>
        </p:nvSpPr>
        <p:spPr bwMode="auto">
          <a:xfrm>
            <a:off x="8229600" y="62484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fld id="{55E441C8-B86E-4BDF-B317-B0763D2EBCA8}" type="slidenum">
              <a:rPr lang="en-US" altLang="en-US" sz="1200" smtClean="0">
                <a:solidFill>
                  <a:srgbClr val="000000"/>
                </a:solidFill>
              </a:rPr>
              <a:pPr algn="ctr" eaLnBrk="1" hangingPunct="1">
                <a:defRPr/>
              </a:pPr>
              <a:t>‹#›</a:t>
            </a:fld>
            <a:endParaRPr lang="en-US" altLang="en-US" sz="1200" smtClean="0">
              <a:solidFill>
                <a:srgbClr val="000000"/>
              </a:solidFill>
            </a:endParaRPr>
          </a:p>
        </p:txBody>
      </p:sp>
    </p:spTree>
  </p:cSld>
  <p:clrMap bg1="lt1" tx1="dk1" bg2="lt2" tx2="dk2" accent1="accent1" accent2="accent2" accent3="accent3" accent4="accent4" accent5="accent5" accent6="accent6" hlink="hlink" folHlink="folHlink"/>
  <p:sldLayoutIdLst>
    <p:sldLayoutId id="2147484699" r:id="rId1"/>
    <p:sldLayoutId id="2147484685" r:id="rId2"/>
    <p:sldLayoutId id="2147484686" r:id="rId3"/>
    <p:sldLayoutId id="2147484687" r:id="rId4"/>
    <p:sldLayoutId id="2147484688" r:id="rId5"/>
    <p:sldLayoutId id="2147484689" r:id="rId6"/>
    <p:sldLayoutId id="2147484690" r:id="rId7"/>
    <p:sldLayoutId id="2147484691" r:id="rId8"/>
    <p:sldLayoutId id="2147484692" r:id="rId9"/>
    <p:sldLayoutId id="2147484693" r:id="rId10"/>
    <p:sldLayoutId id="2147484694" r:id="rId11"/>
    <p:sldLayoutId id="2147484695" r:id="rId12"/>
  </p:sldLayoutIdLst>
  <p:hf hdr="0" ftr="0" dt="0"/>
  <p:txStyles>
    <p:titleStyle>
      <a:lvl1pPr algn="l" rtl="0" eaLnBrk="0" fontAlgn="base" hangingPunct="0">
        <a:spcBef>
          <a:spcPct val="0"/>
        </a:spcBef>
        <a:spcAft>
          <a:spcPct val="0"/>
        </a:spcAft>
        <a:defRPr sz="2000">
          <a:solidFill>
            <a:schemeClr val="bg1"/>
          </a:solidFill>
          <a:latin typeface="+mj-lt"/>
          <a:ea typeface="+mj-ea"/>
          <a:cs typeface="+mj-cs"/>
        </a:defRPr>
      </a:lvl1pPr>
      <a:lvl2pPr algn="l" rtl="0" eaLnBrk="0" fontAlgn="base" hangingPunct="0">
        <a:spcBef>
          <a:spcPct val="0"/>
        </a:spcBef>
        <a:spcAft>
          <a:spcPct val="0"/>
        </a:spcAft>
        <a:defRPr sz="2000">
          <a:solidFill>
            <a:schemeClr val="bg1"/>
          </a:solidFill>
          <a:latin typeface="Arial Black" pitchFamily="34" charset="0"/>
        </a:defRPr>
      </a:lvl2pPr>
      <a:lvl3pPr algn="l" rtl="0" eaLnBrk="0" fontAlgn="base" hangingPunct="0">
        <a:spcBef>
          <a:spcPct val="0"/>
        </a:spcBef>
        <a:spcAft>
          <a:spcPct val="0"/>
        </a:spcAft>
        <a:defRPr sz="2000">
          <a:solidFill>
            <a:schemeClr val="bg1"/>
          </a:solidFill>
          <a:latin typeface="Arial Black" pitchFamily="34" charset="0"/>
        </a:defRPr>
      </a:lvl3pPr>
      <a:lvl4pPr algn="l" rtl="0" eaLnBrk="0" fontAlgn="base" hangingPunct="0">
        <a:spcBef>
          <a:spcPct val="0"/>
        </a:spcBef>
        <a:spcAft>
          <a:spcPct val="0"/>
        </a:spcAft>
        <a:defRPr sz="2000">
          <a:solidFill>
            <a:schemeClr val="bg1"/>
          </a:solidFill>
          <a:latin typeface="Arial Black" pitchFamily="34" charset="0"/>
        </a:defRPr>
      </a:lvl4pPr>
      <a:lvl5pPr algn="l" rtl="0" eaLnBrk="0" fontAlgn="base" hangingPunct="0">
        <a:spcBef>
          <a:spcPct val="0"/>
        </a:spcBef>
        <a:spcAft>
          <a:spcPct val="0"/>
        </a:spcAft>
        <a:defRPr sz="2000">
          <a:solidFill>
            <a:schemeClr val="bg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www.ercot.com/mktrules/issues/NPRR659#summary" TargetMode="External"/><Relationship Id="rId3" Type="http://schemas.openxmlformats.org/officeDocument/2006/relationships/hyperlink" Target="http://www.ercot.com/mktrules/issues/NPRR655#summary" TargetMode="External"/><Relationship Id="rId7" Type="http://schemas.openxmlformats.org/officeDocument/2006/relationships/hyperlink" Target="http://www.ercot.com/mktrules/issues/NPRR658#summary" TargetMode="External"/><Relationship Id="rId2" Type="http://schemas.openxmlformats.org/officeDocument/2006/relationships/hyperlink" Target="http://www.ercot.com/mktrules/issues/NPRR654#summary" TargetMode="External"/><Relationship Id="rId1" Type="http://schemas.openxmlformats.org/officeDocument/2006/relationships/slideLayout" Target="../slideLayouts/slideLayout2.xml"/><Relationship Id="rId6" Type="http://schemas.openxmlformats.org/officeDocument/2006/relationships/hyperlink" Target="http://www.ercot.com/mktrules/issues/NOGRR138#summary" TargetMode="External"/><Relationship Id="rId5" Type="http://schemas.openxmlformats.org/officeDocument/2006/relationships/hyperlink" Target="http://www.ercot.com/mktrules/issues/NPRR657" TargetMode="External"/><Relationship Id="rId10" Type="http://schemas.openxmlformats.org/officeDocument/2006/relationships/hyperlink" Target="http://www.ercot.com/mktrules/issues/LPGRR054" TargetMode="External"/><Relationship Id="rId4" Type="http://schemas.openxmlformats.org/officeDocument/2006/relationships/hyperlink" Target="http://www.ercot.com/mktrules/issues/NPRR656" TargetMode="External"/><Relationship Id="rId9" Type="http://schemas.openxmlformats.org/officeDocument/2006/relationships/hyperlink" Target="http://www.ercot.com/mktrules/issues/NPRR66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0"/>
          <p:cNvSpPr>
            <a:spLocks noGrp="1" noChangeArrowheads="1"/>
          </p:cNvSpPr>
          <p:nvPr>
            <p:ph type="subTitle" idx="1"/>
          </p:nvPr>
        </p:nvSpPr>
        <p:spPr>
          <a:xfrm>
            <a:off x="1371600" y="4572000"/>
            <a:ext cx="6724650" cy="990600"/>
          </a:xfrm>
        </p:spPr>
        <p:txBody>
          <a:bodyPr/>
          <a:lstStyle/>
          <a:p>
            <a:pPr algn="ctr" eaLnBrk="1" hangingPunct="1"/>
            <a:r>
              <a:rPr lang="en-US" altLang="en-US" dirty="0" smtClean="0"/>
              <a:t>March 30, 2015</a:t>
            </a:r>
          </a:p>
        </p:txBody>
      </p:sp>
      <p:sp>
        <p:nvSpPr>
          <p:cNvPr id="2" name="Title 1"/>
          <p:cNvSpPr>
            <a:spLocks noGrp="1"/>
          </p:cNvSpPr>
          <p:nvPr>
            <p:ph type="ctrTitle"/>
          </p:nvPr>
        </p:nvSpPr>
        <p:spPr>
          <a:xfrm>
            <a:off x="990600" y="2895600"/>
            <a:ext cx="7820025" cy="860425"/>
          </a:xfrm>
        </p:spPr>
        <p:txBody>
          <a:bodyPr/>
          <a:lstStyle/>
          <a:p>
            <a:pPr algn="ctr"/>
            <a:r>
              <a:rPr lang="en-US" dirty="0" smtClean="0"/>
              <a:t>Report Discontinuance Tracking - MISUG</a:t>
            </a:r>
            <a:endParaRPr lang="en-US" dirty="0"/>
          </a:p>
        </p:txBody>
      </p:sp>
    </p:spTree>
    <p:extLst>
      <p:ext uri="{BB962C8B-B14F-4D97-AF65-F5344CB8AC3E}">
        <p14:creationId xmlns:p14="http://schemas.microsoft.com/office/powerpoint/2010/main" val="22852274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Reports to be Discontinued</a:t>
            </a:r>
            <a:endParaRPr lang="en-US" dirty="0"/>
          </a:p>
        </p:txBody>
      </p:sp>
      <p:sp>
        <p:nvSpPr>
          <p:cNvPr id="3" name="Content Placeholder 2"/>
          <p:cNvSpPr>
            <a:spLocks noGrp="1"/>
          </p:cNvSpPr>
          <p:nvPr>
            <p:ph idx="1"/>
          </p:nvPr>
        </p:nvSpPr>
        <p:spPr/>
        <p:txBody>
          <a:bodyPr>
            <a:normAutofit fontScale="70000" lnSpcReduction="20000"/>
          </a:bodyPr>
          <a:lstStyle/>
          <a:p>
            <a:pPr marL="0" indent="-341313">
              <a:spcBef>
                <a:spcPts val="0"/>
              </a:spcBef>
              <a:spcAft>
                <a:spcPts val="600"/>
              </a:spcAft>
              <a:defRPr/>
            </a:pPr>
            <a:r>
              <a:rPr lang="en-US" sz="2600" dirty="0" smtClean="0">
                <a:latin typeface="Calibri"/>
                <a:ea typeface="Times New Roman"/>
              </a:rPr>
              <a:t>MISUG previously reported ERCOT </a:t>
            </a:r>
            <a:r>
              <a:rPr lang="en-US" sz="2600" dirty="0">
                <a:latin typeface="Calibri"/>
                <a:ea typeface="Times New Roman"/>
              </a:rPr>
              <a:t>Manual Efforts &amp; Market Report </a:t>
            </a:r>
            <a:r>
              <a:rPr lang="en-US" sz="2600" dirty="0" smtClean="0">
                <a:latin typeface="Calibri"/>
                <a:ea typeface="Times New Roman"/>
              </a:rPr>
              <a:t>True-Up</a:t>
            </a:r>
          </a:p>
          <a:p>
            <a:pPr marL="741363" lvl="1" indent="-341313">
              <a:lnSpc>
                <a:spcPct val="120000"/>
              </a:lnSpc>
              <a:spcBef>
                <a:spcPts val="600"/>
              </a:spcBef>
              <a:spcAft>
                <a:spcPts val="1200"/>
              </a:spcAft>
              <a:defRPr/>
            </a:pPr>
            <a:r>
              <a:rPr lang="en-US" sz="2600" dirty="0">
                <a:latin typeface="Calibri"/>
                <a:ea typeface="Times New Roman"/>
              </a:rPr>
              <a:t>15 reports have been recommended for discontinuation/decommissioning</a:t>
            </a:r>
          </a:p>
          <a:p>
            <a:pPr marL="741363" lvl="1" indent="-341313">
              <a:lnSpc>
                <a:spcPct val="120000"/>
              </a:lnSpc>
              <a:spcBef>
                <a:spcPts val="600"/>
              </a:spcBef>
              <a:spcAft>
                <a:spcPts val="1200"/>
              </a:spcAft>
              <a:defRPr/>
            </a:pPr>
            <a:r>
              <a:rPr lang="en-US" sz="2600" dirty="0">
                <a:latin typeface="Calibri"/>
                <a:ea typeface="Times New Roman"/>
              </a:rPr>
              <a:t>MISUG has reviewed the 15 reports that have been recommended for </a:t>
            </a:r>
            <a:r>
              <a:rPr lang="en-US" sz="2600" dirty="0" smtClean="0">
                <a:latin typeface="Calibri"/>
                <a:ea typeface="Times New Roman"/>
              </a:rPr>
              <a:t>discontinuation</a:t>
            </a:r>
          </a:p>
          <a:p>
            <a:pPr marL="741363" lvl="1" indent="-341313">
              <a:lnSpc>
                <a:spcPct val="120000"/>
              </a:lnSpc>
              <a:spcBef>
                <a:spcPts val="600"/>
              </a:spcBef>
              <a:spcAft>
                <a:spcPts val="1200"/>
              </a:spcAft>
              <a:defRPr/>
            </a:pPr>
            <a:r>
              <a:rPr lang="en-US" sz="2600" dirty="0" smtClean="0">
                <a:latin typeface="Calibri"/>
                <a:ea typeface="Times New Roman"/>
              </a:rPr>
              <a:t>NPRRs, LPRR, NOGRR were submitted to PRS to discontinue these reports</a:t>
            </a:r>
          </a:p>
          <a:p>
            <a:pPr marL="741363" lvl="1" indent="-341313">
              <a:lnSpc>
                <a:spcPct val="120000"/>
              </a:lnSpc>
              <a:spcBef>
                <a:spcPts val="600"/>
              </a:spcBef>
              <a:spcAft>
                <a:spcPts val="1200"/>
              </a:spcAft>
              <a:defRPr/>
            </a:pPr>
            <a:r>
              <a:rPr lang="en-US" sz="2600" dirty="0" smtClean="0">
                <a:latin typeface="Calibri"/>
                <a:ea typeface="Times New Roman"/>
              </a:rPr>
              <a:t>Tabled at </a:t>
            </a:r>
            <a:r>
              <a:rPr lang="en-US" sz="2600" dirty="0">
                <a:latin typeface="Calibri"/>
                <a:ea typeface="Times New Roman"/>
              </a:rPr>
              <a:t>TAC: </a:t>
            </a:r>
            <a:r>
              <a:rPr lang="en-US" sz="2600" b="1" dirty="0" smtClean="0">
                <a:latin typeface="Calibri"/>
                <a:ea typeface="Times New Roman"/>
              </a:rPr>
              <a:t>NOGRR138</a:t>
            </a:r>
            <a:r>
              <a:rPr lang="en-US" sz="2600" dirty="0" smtClean="0">
                <a:latin typeface="Calibri"/>
                <a:ea typeface="Times New Roman"/>
              </a:rPr>
              <a:t> </a:t>
            </a:r>
          </a:p>
          <a:p>
            <a:pPr marL="741363" lvl="1" indent="-341313">
              <a:lnSpc>
                <a:spcPct val="120000"/>
              </a:lnSpc>
              <a:spcBef>
                <a:spcPts val="600"/>
              </a:spcBef>
              <a:spcAft>
                <a:spcPts val="1200"/>
              </a:spcAft>
              <a:defRPr/>
            </a:pPr>
            <a:r>
              <a:rPr lang="en-US" sz="2600" dirty="0" smtClean="0">
                <a:latin typeface="Calibri"/>
                <a:ea typeface="Times New Roman"/>
              </a:rPr>
              <a:t>Tabled at TAC, waiting on Board to consider NPRR661: </a:t>
            </a:r>
            <a:r>
              <a:rPr lang="en-US" sz="2600" b="1" dirty="0">
                <a:latin typeface="Calibri"/>
                <a:ea typeface="Times New Roman"/>
              </a:rPr>
              <a:t>LPGRR054</a:t>
            </a:r>
          </a:p>
          <a:p>
            <a:pPr marL="741363" lvl="1" indent="-341313">
              <a:lnSpc>
                <a:spcPct val="120000"/>
              </a:lnSpc>
              <a:spcBef>
                <a:spcPts val="600"/>
              </a:spcBef>
              <a:spcAft>
                <a:spcPts val="1200"/>
              </a:spcAft>
              <a:defRPr/>
            </a:pPr>
            <a:r>
              <a:rPr lang="en-US" sz="2600" dirty="0" smtClean="0">
                <a:latin typeface="Calibri"/>
                <a:ea typeface="Times New Roman"/>
              </a:rPr>
              <a:t>Going </a:t>
            </a:r>
            <a:r>
              <a:rPr lang="en-US" sz="2600" dirty="0">
                <a:latin typeface="Calibri"/>
                <a:ea typeface="Times New Roman"/>
              </a:rPr>
              <a:t>to Board: </a:t>
            </a:r>
            <a:r>
              <a:rPr lang="en-US" sz="2600" b="1" dirty="0">
                <a:latin typeface="Calibri"/>
                <a:ea typeface="Times New Roman"/>
              </a:rPr>
              <a:t>NPRR654, NPRR655, </a:t>
            </a:r>
            <a:r>
              <a:rPr lang="en-US" sz="2600" b="1" dirty="0" smtClean="0">
                <a:latin typeface="Calibri"/>
                <a:ea typeface="Times New Roman"/>
              </a:rPr>
              <a:t>NPRR657, NPRR661</a:t>
            </a:r>
            <a:r>
              <a:rPr lang="en-US" sz="2600" dirty="0" smtClean="0">
                <a:latin typeface="Calibri"/>
                <a:ea typeface="Times New Roman"/>
              </a:rPr>
              <a:t> </a:t>
            </a:r>
          </a:p>
          <a:p>
            <a:pPr marL="741363" lvl="1" indent="-341313">
              <a:lnSpc>
                <a:spcPct val="120000"/>
              </a:lnSpc>
              <a:spcBef>
                <a:spcPts val="600"/>
              </a:spcBef>
              <a:spcAft>
                <a:spcPts val="1200"/>
              </a:spcAft>
              <a:defRPr/>
            </a:pPr>
            <a:r>
              <a:rPr lang="en-US" sz="2600" dirty="0" smtClean="0">
                <a:latin typeface="Calibri"/>
                <a:ea typeface="Times New Roman"/>
              </a:rPr>
              <a:t>Board approved, implemented</a:t>
            </a:r>
            <a:r>
              <a:rPr lang="en-US" sz="2600" dirty="0">
                <a:latin typeface="Calibri"/>
                <a:ea typeface="Times New Roman"/>
              </a:rPr>
              <a:t>: </a:t>
            </a:r>
            <a:r>
              <a:rPr lang="en-US" sz="2600" b="1" dirty="0" smtClean="0">
                <a:latin typeface="Calibri"/>
                <a:ea typeface="Times New Roman"/>
              </a:rPr>
              <a:t>NPRR658</a:t>
            </a:r>
          </a:p>
          <a:p>
            <a:pPr marL="741363" lvl="1" indent="-341313">
              <a:lnSpc>
                <a:spcPct val="120000"/>
              </a:lnSpc>
              <a:spcBef>
                <a:spcPts val="600"/>
              </a:spcBef>
              <a:spcAft>
                <a:spcPts val="1200"/>
              </a:spcAft>
              <a:defRPr/>
            </a:pPr>
            <a:r>
              <a:rPr lang="en-US" sz="2600" dirty="0" smtClean="0">
                <a:latin typeface="Calibri"/>
                <a:ea typeface="Times New Roman"/>
              </a:rPr>
              <a:t>Board approved, to be implemented:</a:t>
            </a:r>
            <a:r>
              <a:rPr lang="en-US" sz="2600" b="1" dirty="0" smtClean="0">
                <a:latin typeface="Calibri"/>
                <a:ea typeface="Times New Roman"/>
              </a:rPr>
              <a:t> NPRR659</a:t>
            </a:r>
            <a:endParaRPr lang="en-US" sz="2600" b="1" dirty="0">
              <a:latin typeface="Calibri"/>
              <a:ea typeface="Times New Roman"/>
            </a:endParaRPr>
          </a:p>
        </p:txBody>
      </p:sp>
      <p:sp>
        <p:nvSpPr>
          <p:cNvPr id="4" name="Date Placeholder 3"/>
          <p:cNvSpPr>
            <a:spLocks noGrp="1"/>
          </p:cNvSpPr>
          <p:nvPr>
            <p:ph type="dt" sz="half" idx="11"/>
          </p:nvPr>
        </p:nvSpPr>
        <p:spPr/>
        <p:txBody>
          <a:bodyPr/>
          <a:lstStyle/>
          <a:p>
            <a:pPr>
              <a:defRPr/>
            </a:pPr>
            <a:r>
              <a:rPr lang="en-US" dirty="0" smtClean="0"/>
              <a:t>2/23/15</a:t>
            </a:r>
            <a:endParaRPr lang="en-US" dirty="0"/>
          </a:p>
        </p:txBody>
      </p:sp>
    </p:spTree>
    <p:extLst>
      <p:ext uri="{BB962C8B-B14F-4D97-AF65-F5344CB8AC3E}">
        <p14:creationId xmlns:p14="http://schemas.microsoft.com/office/powerpoint/2010/main" val="3629097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 Discontinuance Tracking</a:t>
            </a:r>
            <a:endParaRPr lang="en-US" dirty="0"/>
          </a:p>
        </p:txBody>
      </p:sp>
      <p:sp>
        <p:nvSpPr>
          <p:cNvPr id="4" name="Date Placeholder 3"/>
          <p:cNvSpPr>
            <a:spLocks noGrp="1"/>
          </p:cNvSpPr>
          <p:nvPr>
            <p:ph type="dt" sz="half" idx="11"/>
          </p:nvPr>
        </p:nvSpPr>
        <p:spPr/>
        <p:txBody>
          <a:bodyPr/>
          <a:lstStyle/>
          <a:p>
            <a:pPr>
              <a:defRPr/>
            </a:pPr>
            <a:r>
              <a:rPr lang="en-US" dirty="0" smtClean="0"/>
              <a:t>2/23/15</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897860956"/>
              </p:ext>
            </p:extLst>
          </p:nvPr>
        </p:nvGraphicFramePr>
        <p:xfrm>
          <a:off x="76200" y="761999"/>
          <a:ext cx="8991600" cy="5486400"/>
        </p:xfrm>
        <a:graphic>
          <a:graphicData uri="http://schemas.openxmlformats.org/drawingml/2006/table">
            <a:tbl>
              <a:tblPr>
                <a:tableStyleId>{5C22544A-7EE6-4342-B048-85BDC9FD1C3A}</a:tableStyleId>
              </a:tblPr>
              <a:tblGrid>
                <a:gridCol w="631882"/>
                <a:gridCol w="2740574"/>
                <a:gridCol w="1300078"/>
                <a:gridCol w="1268604"/>
                <a:gridCol w="542304"/>
                <a:gridCol w="2508158"/>
              </a:tblGrid>
              <a:tr h="252724">
                <a:tc gridSpan="6">
                  <a:txBody>
                    <a:bodyPr/>
                    <a:lstStyle/>
                    <a:p>
                      <a:pPr algn="ctr" fontAlgn="b"/>
                      <a:r>
                        <a:rPr lang="en-US" sz="1300" u="none" strike="noStrike">
                          <a:effectLst/>
                        </a:rPr>
                        <a:t>Report Discontinuance Tracking</a:t>
                      </a:r>
                      <a:endParaRPr lang="en-US" sz="1300" b="1" i="0" u="none" strike="noStrike">
                        <a:solidFill>
                          <a:srgbClr val="000000"/>
                        </a:solidFill>
                        <a:effectLst/>
                        <a:latin typeface="Calibri"/>
                      </a:endParaRPr>
                    </a:p>
                  </a:txBody>
                  <a:tcPr marL="6651" marR="6651" marT="6651"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95128">
                <a:tc>
                  <a:txBody>
                    <a:bodyPr/>
                    <a:lstStyle/>
                    <a:p>
                      <a:pPr algn="ctr" fontAlgn="b"/>
                      <a:r>
                        <a:rPr lang="en-US" sz="1000" u="none" strike="noStrike">
                          <a:effectLst/>
                        </a:rPr>
                        <a:t>NPRR, NOGRR, LPGRR</a:t>
                      </a:r>
                      <a:endParaRPr lang="en-US" sz="1000" b="0" i="0" u="none" strike="noStrike">
                        <a:solidFill>
                          <a:srgbClr val="000000"/>
                        </a:solidFill>
                        <a:effectLst/>
                        <a:latin typeface="Calibri"/>
                      </a:endParaRPr>
                    </a:p>
                  </a:txBody>
                  <a:tcPr marL="6651" marR="6651" marT="6651" marB="0" anchor="b"/>
                </a:tc>
                <a:tc>
                  <a:txBody>
                    <a:bodyPr/>
                    <a:lstStyle/>
                    <a:p>
                      <a:pPr algn="ctr" fontAlgn="b"/>
                      <a:r>
                        <a:rPr lang="en-US" sz="1000" u="none" strike="noStrike">
                          <a:effectLst/>
                        </a:rPr>
                        <a:t>Title</a:t>
                      </a:r>
                      <a:endParaRPr lang="en-US" sz="1000" b="0" i="0" u="none" strike="noStrike">
                        <a:solidFill>
                          <a:srgbClr val="000000"/>
                        </a:solidFill>
                        <a:effectLst/>
                        <a:latin typeface="Calibri"/>
                      </a:endParaRPr>
                    </a:p>
                  </a:txBody>
                  <a:tcPr marL="6651" marR="6651" marT="6651" marB="0" anchor="b"/>
                </a:tc>
                <a:tc>
                  <a:txBody>
                    <a:bodyPr/>
                    <a:lstStyle/>
                    <a:p>
                      <a:pPr algn="ctr" fontAlgn="b"/>
                      <a:r>
                        <a:rPr lang="en-US" sz="1000" u="none" strike="noStrike">
                          <a:effectLst/>
                        </a:rPr>
                        <a:t>Status</a:t>
                      </a:r>
                      <a:endParaRPr lang="en-US" sz="1000" b="0" i="0" u="none" strike="noStrike">
                        <a:solidFill>
                          <a:srgbClr val="000000"/>
                        </a:solidFill>
                        <a:effectLst/>
                        <a:latin typeface="Calibri"/>
                      </a:endParaRPr>
                    </a:p>
                  </a:txBody>
                  <a:tcPr marL="6651" marR="6651" marT="6651" marB="0" anchor="b"/>
                </a:tc>
                <a:tc>
                  <a:txBody>
                    <a:bodyPr/>
                    <a:lstStyle/>
                    <a:p>
                      <a:pPr algn="ctr" fontAlgn="b"/>
                      <a:r>
                        <a:rPr lang="en-US" sz="1000" u="none" strike="noStrike">
                          <a:effectLst/>
                        </a:rPr>
                        <a:t>Next Steps </a:t>
                      </a:r>
                      <a:endParaRPr lang="en-US" sz="1000" b="0" i="0" u="none" strike="noStrike">
                        <a:solidFill>
                          <a:srgbClr val="000000"/>
                        </a:solidFill>
                        <a:effectLst/>
                        <a:latin typeface="Calibri"/>
                      </a:endParaRPr>
                    </a:p>
                  </a:txBody>
                  <a:tcPr marL="6651" marR="6651" marT="6651" marB="0" anchor="b"/>
                </a:tc>
                <a:tc>
                  <a:txBody>
                    <a:bodyPr/>
                    <a:lstStyle/>
                    <a:p>
                      <a:pPr algn="ctr" fontAlgn="b"/>
                      <a:r>
                        <a:rPr lang="en-US" sz="1000" u="none" strike="noStrike">
                          <a:effectLst/>
                        </a:rPr>
                        <a:t>Pending Date</a:t>
                      </a:r>
                      <a:endParaRPr lang="en-US" sz="1000" b="0" i="0" u="none" strike="noStrike">
                        <a:solidFill>
                          <a:srgbClr val="000000"/>
                        </a:solidFill>
                        <a:effectLst/>
                        <a:latin typeface="Calibri"/>
                      </a:endParaRPr>
                    </a:p>
                  </a:txBody>
                  <a:tcPr marL="6651" marR="6651" marT="6651" marB="0" anchor="b"/>
                </a:tc>
                <a:tc>
                  <a:txBody>
                    <a:bodyPr/>
                    <a:lstStyle/>
                    <a:p>
                      <a:pPr algn="ctr" fontAlgn="b"/>
                      <a:r>
                        <a:rPr lang="en-US" sz="1000" u="none" strike="noStrike">
                          <a:effectLst/>
                        </a:rPr>
                        <a:t>History</a:t>
                      </a:r>
                      <a:endParaRPr lang="en-US" sz="1000" b="0" i="0" u="none" strike="noStrike">
                        <a:solidFill>
                          <a:srgbClr val="000000"/>
                        </a:solidFill>
                        <a:effectLst/>
                        <a:latin typeface="Calibri"/>
                      </a:endParaRPr>
                    </a:p>
                  </a:txBody>
                  <a:tcPr marL="6651" marR="6651" marT="6651" marB="0" anchor="b"/>
                </a:tc>
              </a:tr>
              <a:tr h="326097">
                <a:tc>
                  <a:txBody>
                    <a:bodyPr/>
                    <a:lstStyle/>
                    <a:p>
                      <a:pPr algn="l" fontAlgn="b"/>
                      <a:r>
                        <a:rPr lang="en-US" sz="800" u="sng" strike="noStrike">
                          <a:effectLst/>
                          <a:hlinkClick r:id="rId2"/>
                        </a:rPr>
                        <a:t>NPRR654</a:t>
                      </a:r>
                      <a:endParaRPr lang="en-US" sz="800" b="0" i="0" u="sng" strike="noStrike">
                        <a:solidFill>
                          <a:srgbClr val="0000FF"/>
                        </a:solidFill>
                        <a:effectLst/>
                        <a:latin typeface="Calibri"/>
                      </a:endParaRPr>
                    </a:p>
                  </a:txBody>
                  <a:tcPr marL="6651" marR="6651" marT="6651" marB="0" anchor="b"/>
                </a:tc>
                <a:tc>
                  <a:txBody>
                    <a:bodyPr/>
                    <a:lstStyle/>
                    <a:p>
                      <a:pPr algn="l" fontAlgn="b"/>
                      <a:r>
                        <a:rPr lang="en-US" sz="800" u="none" strike="noStrike">
                          <a:effectLst/>
                        </a:rPr>
                        <a:t>Discontinue Ancillary Service Requirement Methodology Assessment Report</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Approved at TAC 2/26/15</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Pending approval at Board</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4/14/2015</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Previoulsy endorsed at WMS, ROS, PRS and TAC</a:t>
                      </a:r>
                      <a:endParaRPr lang="en-US" sz="800" b="0" i="0" u="none" strike="noStrike">
                        <a:solidFill>
                          <a:srgbClr val="000000"/>
                        </a:solidFill>
                        <a:effectLst/>
                        <a:latin typeface="Calibri"/>
                      </a:endParaRPr>
                    </a:p>
                  </a:txBody>
                  <a:tcPr marL="6651" marR="6651" marT="6651" marB="0" anchor="b"/>
                </a:tc>
              </a:tr>
              <a:tr h="326097">
                <a:tc>
                  <a:txBody>
                    <a:bodyPr/>
                    <a:lstStyle/>
                    <a:p>
                      <a:pPr algn="l" fontAlgn="b"/>
                      <a:r>
                        <a:rPr lang="en-US" sz="800" u="sng" strike="noStrike">
                          <a:effectLst/>
                          <a:hlinkClick r:id="rId3"/>
                        </a:rPr>
                        <a:t>NPRR655</a:t>
                      </a:r>
                      <a:endParaRPr lang="en-US" sz="800" b="0" i="0" u="sng" strike="noStrike">
                        <a:solidFill>
                          <a:srgbClr val="0000FF"/>
                        </a:solidFill>
                        <a:effectLst/>
                        <a:latin typeface="Calibri"/>
                      </a:endParaRPr>
                    </a:p>
                  </a:txBody>
                  <a:tcPr marL="6651" marR="6651" marT="6651" marB="0" anchor="b"/>
                </a:tc>
                <a:tc>
                  <a:txBody>
                    <a:bodyPr/>
                    <a:lstStyle/>
                    <a:p>
                      <a:pPr algn="l" fontAlgn="b"/>
                      <a:r>
                        <a:rPr lang="en-US" sz="800" u="none" strike="noStrike">
                          <a:effectLst/>
                        </a:rPr>
                        <a:t>Discontinue Contingency List Changes Due to Weather Report</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Approved at TAC 2/26/15</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Pending approval at Board</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4/14/2015</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Previously endorsed at WMS, ROS, PRS and TAC</a:t>
                      </a:r>
                      <a:endParaRPr lang="en-US" sz="800" b="0" i="0" u="none" strike="noStrike">
                        <a:solidFill>
                          <a:srgbClr val="000000"/>
                        </a:solidFill>
                        <a:effectLst/>
                        <a:latin typeface="Calibri"/>
                      </a:endParaRPr>
                    </a:p>
                  </a:txBody>
                  <a:tcPr marL="6651" marR="6651" marT="6651" marB="0" anchor="b"/>
                </a:tc>
              </a:tr>
              <a:tr h="978291">
                <a:tc>
                  <a:txBody>
                    <a:bodyPr/>
                    <a:lstStyle/>
                    <a:p>
                      <a:pPr algn="l" fontAlgn="b"/>
                      <a:r>
                        <a:rPr lang="en-US" sz="800" u="sng" strike="noStrike">
                          <a:effectLst/>
                          <a:hlinkClick r:id="rId4"/>
                        </a:rPr>
                        <a:t>NPRR656</a:t>
                      </a:r>
                      <a:endParaRPr lang="en-US" sz="800" b="0" i="0" u="sng" strike="noStrike">
                        <a:solidFill>
                          <a:srgbClr val="0000FF"/>
                        </a:solidFill>
                        <a:effectLst/>
                        <a:latin typeface="Calibri"/>
                      </a:endParaRPr>
                    </a:p>
                  </a:txBody>
                  <a:tcPr marL="6651" marR="6651" marT="6651" marB="0" anchor="b"/>
                </a:tc>
                <a:tc>
                  <a:txBody>
                    <a:bodyPr/>
                    <a:lstStyle/>
                    <a:p>
                      <a:pPr algn="l" fontAlgn="b"/>
                      <a:r>
                        <a:rPr lang="en-US" sz="800" u="none" strike="noStrike">
                          <a:effectLst/>
                        </a:rPr>
                        <a:t>Discontinue the Long-Term Weekly Peak Demand Forecast, 36 Month Resource Capacity Report, and Projected Transmission Constraints for Medium Term PASA Reports</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Withdrawn by MISUG 10/30/14</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N/A</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N/A</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After additional discussion with ERCOT Staff, the three reports recommended for discontinuance in NPRR656 are needed for compliance with subsection (d)(1) of P.U.C. Sub. R. 25.505, Resource Adequacy in the Electric Reliability Council of Texas Power Region.</a:t>
                      </a:r>
                      <a:endParaRPr lang="en-US" sz="800" b="0" i="0" u="none" strike="noStrike">
                        <a:solidFill>
                          <a:srgbClr val="000000"/>
                        </a:solidFill>
                        <a:effectLst/>
                        <a:latin typeface="Calibri"/>
                      </a:endParaRPr>
                    </a:p>
                  </a:txBody>
                  <a:tcPr marL="6651" marR="6651" marT="6651" marB="0" anchor="b"/>
                </a:tc>
              </a:tr>
              <a:tr h="605917">
                <a:tc>
                  <a:txBody>
                    <a:bodyPr/>
                    <a:lstStyle/>
                    <a:p>
                      <a:pPr algn="l" fontAlgn="b"/>
                      <a:r>
                        <a:rPr lang="en-US" sz="800" u="sng" strike="noStrike">
                          <a:effectLst/>
                          <a:hlinkClick r:id="rId5"/>
                        </a:rPr>
                        <a:t>NPRR657</a:t>
                      </a:r>
                      <a:endParaRPr lang="en-US" sz="800" b="0" i="0" u="sng" strike="noStrike">
                        <a:solidFill>
                          <a:srgbClr val="0000FF"/>
                        </a:solidFill>
                        <a:effectLst/>
                        <a:latin typeface="Calibri"/>
                      </a:endParaRPr>
                    </a:p>
                  </a:txBody>
                  <a:tcPr marL="6651" marR="6651" marT="6651" marB="0" anchor="b"/>
                </a:tc>
                <a:tc>
                  <a:txBody>
                    <a:bodyPr/>
                    <a:lstStyle/>
                    <a:p>
                      <a:pPr algn="l" fontAlgn="b"/>
                      <a:r>
                        <a:rPr lang="en-US" sz="800" u="none" strike="noStrike">
                          <a:effectLst/>
                        </a:rPr>
                        <a:t>Discontinue Backup Control Plan Submittal Results, Dispatch Instructions Compliance Metrics, and Backup Control Plan Test Dates and Results Summary Reports</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Approved at TAC 2/26/15</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Pending approval at Board</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4/14/2015</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Previously endorsed at OWG, WMS, ROS, PRS and TAC</a:t>
                      </a:r>
                      <a:endParaRPr lang="en-US" sz="800" b="0" i="0" u="none" strike="noStrike">
                        <a:solidFill>
                          <a:srgbClr val="000000"/>
                        </a:solidFill>
                        <a:effectLst/>
                        <a:latin typeface="Calibri"/>
                      </a:endParaRPr>
                    </a:p>
                  </a:txBody>
                  <a:tcPr marL="6651" marR="6651" marT="6651" marB="0" anchor="b"/>
                </a:tc>
              </a:tr>
              <a:tr h="456475">
                <a:tc>
                  <a:txBody>
                    <a:bodyPr/>
                    <a:lstStyle/>
                    <a:p>
                      <a:pPr algn="l" fontAlgn="b"/>
                      <a:r>
                        <a:rPr lang="en-US" sz="800" u="sng" strike="noStrike">
                          <a:effectLst/>
                          <a:hlinkClick r:id="rId6"/>
                        </a:rPr>
                        <a:t>NOGRR138</a:t>
                      </a:r>
                      <a:endParaRPr lang="en-US" sz="800" b="0" i="0" u="sng" strike="noStrike">
                        <a:solidFill>
                          <a:srgbClr val="0000FF"/>
                        </a:solidFill>
                        <a:effectLst/>
                        <a:latin typeface="Calibri"/>
                      </a:endParaRPr>
                    </a:p>
                  </a:txBody>
                  <a:tcPr marL="6651" marR="6651" marT="6651" marB="0" anchor="b"/>
                </a:tc>
                <a:tc>
                  <a:txBody>
                    <a:bodyPr/>
                    <a:lstStyle/>
                    <a:p>
                      <a:pPr algn="l" fontAlgn="b"/>
                      <a:r>
                        <a:rPr lang="en-US" sz="800" u="none" strike="noStrike">
                          <a:effectLst/>
                        </a:rPr>
                        <a:t>Delete Grey Box for Reporting of Back-up Control Plan Submittal</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Approved at ROS 3/12/15</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Tabled at TAC</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4/30/2015</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Initially tabled at OWG to hear back from Black Start Working Group; now endorsed by OWG and ROS</a:t>
                      </a:r>
                      <a:endParaRPr lang="en-US" sz="800" b="0" i="0" u="none" strike="noStrike">
                        <a:solidFill>
                          <a:srgbClr val="000000"/>
                        </a:solidFill>
                        <a:effectLst/>
                        <a:latin typeface="Calibri"/>
                      </a:endParaRPr>
                    </a:p>
                  </a:txBody>
                  <a:tcPr marL="6651" marR="6651" marT="6651" marB="0" anchor="b"/>
                </a:tc>
              </a:tr>
              <a:tr h="326097">
                <a:tc>
                  <a:txBody>
                    <a:bodyPr/>
                    <a:lstStyle/>
                    <a:p>
                      <a:pPr algn="l" fontAlgn="b"/>
                      <a:r>
                        <a:rPr lang="en-US" sz="800" u="sng" strike="noStrike">
                          <a:effectLst/>
                          <a:hlinkClick r:id="rId7"/>
                        </a:rPr>
                        <a:t>NPRR658</a:t>
                      </a:r>
                      <a:endParaRPr lang="en-US" sz="800" b="0" i="0" u="sng" strike="noStrike">
                        <a:solidFill>
                          <a:srgbClr val="0000FF"/>
                        </a:solidFill>
                        <a:effectLst/>
                        <a:latin typeface="Calibri"/>
                      </a:endParaRPr>
                    </a:p>
                  </a:txBody>
                  <a:tcPr marL="6651" marR="6651" marT="6651" marB="0" anchor="b"/>
                </a:tc>
                <a:tc>
                  <a:txBody>
                    <a:bodyPr/>
                    <a:lstStyle/>
                    <a:p>
                      <a:pPr algn="l" fontAlgn="b"/>
                      <a:r>
                        <a:rPr lang="en-US" sz="800" u="none" strike="noStrike">
                          <a:effectLst/>
                        </a:rPr>
                        <a:t>Changes to Annual Reporting Requirements for RUC Payments Made to Resources with PPAs</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Approved by Board 2/10/15</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Effective as of March 1, 2015</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N/A</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Previously endorsed at WMS, ROS, PRS and TAC</a:t>
                      </a:r>
                      <a:endParaRPr lang="en-US" sz="800" b="0" i="0" u="none" strike="noStrike">
                        <a:solidFill>
                          <a:srgbClr val="000000"/>
                        </a:solidFill>
                        <a:effectLst/>
                        <a:latin typeface="Calibri"/>
                      </a:endParaRPr>
                    </a:p>
                  </a:txBody>
                  <a:tcPr marL="6651" marR="6651" marT="6651" marB="0" anchor="b"/>
                </a:tc>
              </a:tr>
              <a:tr h="978291">
                <a:tc>
                  <a:txBody>
                    <a:bodyPr/>
                    <a:lstStyle/>
                    <a:p>
                      <a:pPr algn="l" fontAlgn="b"/>
                      <a:r>
                        <a:rPr lang="en-US" sz="800" u="sng" strike="noStrike">
                          <a:effectLst/>
                          <a:hlinkClick r:id="rId8"/>
                        </a:rPr>
                        <a:t>NPRR659</a:t>
                      </a:r>
                      <a:endParaRPr lang="en-US" sz="800" b="0" i="0" u="sng" strike="noStrike">
                        <a:solidFill>
                          <a:srgbClr val="0000FF"/>
                        </a:solidFill>
                        <a:effectLst/>
                        <a:latin typeface="Calibri"/>
                      </a:endParaRPr>
                    </a:p>
                  </a:txBody>
                  <a:tcPr marL="6651" marR="6651" marT="6651" marB="0" anchor="b"/>
                </a:tc>
                <a:tc>
                  <a:txBody>
                    <a:bodyPr/>
                    <a:lstStyle/>
                    <a:p>
                      <a:pPr algn="l" fontAlgn="b"/>
                      <a:r>
                        <a:rPr lang="en-US" sz="800" u="none" strike="noStrike">
                          <a:effectLst/>
                        </a:rPr>
                        <a:t>Discontinue RMR Cost Data Deviation Requests/Responses Report</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Approved by Board 2/10/15</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Effective 1-2 months after Board approval, and a Market Notice will be sent out at least 30 days in advance before implementation</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N/A</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Previously endorsed at WMS, ROS, PRS and TAC</a:t>
                      </a:r>
                      <a:endParaRPr lang="en-US" sz="800" b="0" i="0" u="none" strike="noStrike">
                        <a:solidFill>
                          <a:srgbClr val="000000"/>
                        </a:solidFill>
                        <a:effectLst/>
                        <a:latin typeface="Calibri"/>
                      </a:endParaRPr>
                    </a:p>
                  </a:txBody>
                  <a:tcPr marL="6651" marR="6651" marT="6651" marB="0" anchor="b"/>
                </a:tc>
              </a:tr>
              <a:tr h="307034">
                <a:tc>
                  <a:txBody>
                    <a:bodyPr/>
                    <a:lstStyle/>
                    <a:p>
                      <a:pPr algn="l" fontAlgn="b"/>
                      <a:r>
                        <a:rPr lang="en-US" sz="800" u="sng" strike="noStrike">
                          <a:effectLst/>
                          <a:hlinkClick r:id="rId9"/>
                        </a:rPr>
                        <a:t>NPRR661</a:t>
                      </a:r>
                      <a:endParaRPr lang="en-US" sz="800" b="0" i="0" u="sng" strike="noStrike">
                        <a:solidFill>
                          <a:srgbClr val="0000FF"/>
                        </a:solidFill>
                        <a:effectLst/>
                        <a:latin typeface="Calibri"/>
                      </a:endParaRPr>
                    </a:p>
                  </a:txBody>
                  <a:tcPr marL="6651" marR="6651" marT="6651" marB="0" anchor="b"/>
                </a:tc>
                <a:tc>
                  <a:txBody>
                    <a:bodyPr/>
                    <a:lstStyle/>
                    <a:p>
                      <a:pPr algn="l" fontAlgn="b"/>
                      <a:r>
                        <a:rPr lang="en-US" sz="800" u="none" strike="noStrike">
                          <a:effectLst/>
                        </a:rPr>
                        <a:t>Discontinue Posting Profile Data Evaluation Report</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Approved at TAC 2/26/15</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Pending approval at Board</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4/14/2015</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Previously endorsed at ROS, PWG, WMS, PRS and TAC</a:t>
                      </a:r>
                      <a:endParaRPr lang="en-US" sz="800" b="0" i="0" u="none" strike="noStrike">
                        <a:solidFill>
                          <a:srgbClr val="000000"/>
                        </a:solidFill>
                        <a:effectLst/>
                        <a:latin typeface="Calibri"/>
                      </a:endParaRPr>
                    </a:p>
                  </a:txBody>
                  <a:tcPr marL="6651" marR="6651" marT="6651" marB="0" anchor="b"/>
                </a:tc>
              </a:tr>
              <a:tr h="334249">
                <a:tc>
                  <a:txBody>
                    <a:bodyPr/>
                    <a:lstStyle/>
                    <a:p>
                      <a:pPr algn="l" fontAlgn="b"/>
                      <a:r>
                        <a:rPr lang="en-US" sz="800" u="sng" strike="noStrike">
                          <a:effectLst/>
                          <a:hlinkClick r:id="rId10"/>
                        </a:rPr>
                        <a:t>LPGRR054</a:t>
                      </a:r>
                      <a:endParaRPr lang="en-US" sz="800" b="0" i="0" u="sng" strike="noStrike">
                        <a:solidFill>
                          <a:srgbClr val="0000FF"/>
                        </a:solidFill>
                        <a:effectLst/>
                        <a:latin typeface="Calibri"/>
                      </a:endParaRPr>
                    </a:p>
                  </a:txBody>
                  <a:tcPr marL="6651" marR="6651" marT="6651" marB="0" anchor="b"/>
                </a:tc>
                <a:tc>
                  <a:txBody>
                    <a:bodyPr/>
                    <a:lstStyle/>
                    <a:p>
                      <a:pPr algn="l" fontAlgn="b"/>
                      <a:r>
                        <a:rPr lang="en-US" sz="800" u="none" strike="noStrike">
                          <a:effectLst/>
                        </a:rPr>
                        <a:t>Alignment with NPRR661, Discontinue Posting Profile Data Evaluation Report </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Tabled at TAC 2/26/15</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Board to consider the associated NPRR661</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4/14/2015</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dirty="0">
                          <a:effectLst/>
                        </a:rPr>
                        <a:t>Previously endorsed at PWG and COPS</a:t>
                      </a:r>
                      <a:endParaRPr lang="en-US" sz="800" b="0" i="0" u="none" strike="noStrike" dirty="0">
                        <a:solidFill>
                          <a:srgbClr val="000000"/>
                        </a:solidFill>
                        <a:effectLst/>
                        <a:latin typeface="Calibri"/>
                      </a:endParaRPr>
                    </a:p>
                  </a:txBody>
                  <a:tcPr marL="6651" marR="6651" marT="6651" marB="0" anchor="b"/>
                </a:tc>
              </a:tr>
            </a:tbl>
          </a:graphicData>
        </a:graphic>
      </p:graphicFrame>
    </p:spTree>
    <p:extLst>
      <p:ext uri="{BB962C8B-B14F-4D97-AF65-F5344CB8AC3E}">
        <p14:creationId xmlns:p14="http://schemas.microsoft.com/office/powerpoint/2010/main" val="3623262002"/>
      </p:ext>
    </p:extLst>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28600" marR="0" indent="-228600" algn="ctr" defTabSz="914400" rtl="0" eaLnBrk="1" fontAlgn="base" latinLnBrk="0" hangingPunct="1">
          <a:lnSpc>
            <a:spcPct val="80000"/>
          </a:lnSpc>
          <a:spcBef>
            <a:spcPct val="20000"/>
          </a:spcBef>
          <a:spcAft>
            <a:spcPct val="0"/>
          </a:spcAft>
          <a:buClrTx/>
          <a:buSzTx/>
          <a:buFontTx/>
          <a:buNone/>
          <a:tabLst>
            <a:tab pos="1033463" algn="l"/>
            <a:tab pos="1143000" algn="l"/>
            <a:tab pos="2624138" algn="l"/>
          </a:tabLst>
          <a:defRPr kumimoji="0" lang="en-US" sz="16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28600" marR="0" indent="-228600" algn="ctr" defTabSz="914400" rtl="0" eaLnBrk="1" fontAlgn="base" latinLnBrk="0" hangingPunct="1">
          <a:lnSpc>
            <a:spcPct val="80000"/>
          </a:lnSpc>
          <a:spcBef>
            <a:spcPct val="20000"/>
          </a:spcBef>
          <a:spcAft>
            <a:spcPct val="0"/>
          </a:spcAft>
          <a:buClrTx/>
          <a:buSzTx/>
          <a:buFontTx/>
          <a:buNone/>
          <a:tabLst>
            <a:tab pos="1033463" algn="l"/>
            <a:tab pos="1143000" algn="l"/>
            <a:tab pos="2624138" algn="l"/>
          </a:tabLst>
          <a:defRPr kumimoji="0" lang="en-US" sz="1600" b="1"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28600" marR="0" indent="-228600" algn="ctr" defTabSz="914400" rtl="0" eaLnBrk="1" fontAlgn="base" latinLnBrk="0" hangingPunct="1">
          <a:lnSpc>
            <a:spcPct val="80000"/>
          </a:lnSpc>
          <a:spcBef>
            <a:spcPct val="20000"/>
          </a:spcBef>
          <a:spcAft>
            <a:spcPct val="0"/>
          </a:spcAft>
          <a:buClrTx/>
          <a:buSzTx/>
          <a:buFontTx/>
          <a:buNone/>
          <a:tabLst>
            <a:tab pos="1033463" algn="l"/>
            <a:tab pos="1143000" algn="l"/>
            <a:tab pos="2624138" algn="l"/>
          </a:tabLst>
          <a:defRPr kumimoji="0" lang="en-US" sz="16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28600" marR="0" indent="-228600" algn="ctr" defTabSz="914400" rtl="0" eaLnBrk="1" fontAlgn="base" latinLnBrk="0" hangingPunct="1">
          <a:lnSpc>
            <a:spcPct val="80000"/>
          </a:lnSpc>
          <a:spcBef>
            <a:spcPct val="20000"/>
          </a:spcBef>
          <a:spcAft>
            <a:spcPct val="0"/>
          </a:spcAft>
          <a:buClrTx/>
          <a:buSzTx/>
          <a:buFontTx/>
          <a:buNone/>
          <a:tabLst>
            <a:tab pos="1033463" algn="l"/>
            <a:tab pos="1143000" algn="l"/>
            <a:tab pos="2624138" algn="l"/>
          </a:tabLst>
          <a:defRPr kumimoji="0" lang="en-US" sz="1600" b="1"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EB6C32BA7893B4D8D08DA703C6B8599" ma:contentTypeVersion="0" ma:contentTypeDescription="Create a new document." ma:contentTypeScope="" ma:versionID="438847a72b75665982a8a359f97ca60b">
  <xsd:schema xmlns:xsd="http://www.w3.org/2001/XMLSchema" xmlns:xs="http://www.w3.org/2001/XMLSchema" xmlns:p="http://schemas.microsoft.com/office/2006/metadata/properties" xmlns:ns2="c34af464-7aa1-4edd-9be4-83dffc1cb926" targetNamespace="http://schemas.microsoft.com/office/2006/metadata/properties" ma:root="true" ma:fieldsID="429eac13a7923d6b47fc28e8f4096b10"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6206FDB-A00F-4E50-B10F-7F91EE97870B}">
  <ds:schemaRefs>
    <ds:schemaRef ds:uri="http://schemas.microsoft.com/office/2006/metadata/properties"/>
    <ds:schemaRef ds:uri="http://purl.org/dc/terms/"/>
    <ds:schemaRef ds:uri="http://purl.org/dc/elements/1.1/"/>
    <ds:schemaRef ds:uri="http://schemas.microsoft.com/office/2006/documentManagement/types"/>
    <ds:schemaRef ds:uri="c34af464-7aa1-4edd-9be4-83dffc1cb926"/>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8AB91161-3323-48F3-8EC8-C98D5648DBD3}">
  <ds:schemaRefs>
    <ds:schemaRef ds:uri="http://schemas.microsoft.com/sharepoint/v3/contenttype/forms"/>
  </ds:schemaRefs>
</ds:datastoreItem>
</file>

<file path=customXml/itemProps3.xml><?xml version="1.0" encoding="utf-8"?>
<ds:datastoreItem xmlns:ds="http://schemas.openxmlformats.org/officeDocument/2006/customXml" ds:itemID="{0825E013-A11A-4E41-BBD9-78105CDE0F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10614</TotalTime>
  <Words>469</Words>
  <Application>Microsoft Office PowerPoint</Application>
  <PresentationFormat>On-screen Show (4:3)</PresentationFormat>
  <Paragraphs>76</Paragraphs>
  <Slides>3</Slides>
  <Notes>0</Notes>
  <HiddenSlides>0</HiddenSlides>
  <MMClips>0</MMClips>
  <ScaleCrop>false</ScaleCrop>
  <HeadingPairs>
    <vt:vector size="4" baseType="variant">
      <vt:variant>
        <vt:lpstr>Theme</vt:lpstr>
      </vt:variant>
      <vt:variant>
        <vt:i4>3</vt:i4>
      </vt:variant>
      <vt:variant>
        <vt:lpstr>Slide Titles</vt:lpstr>
      </vt:variant>
      <vt:variant>
        <vt:i4>3</vt:i4>
      </vt:variant>
    </vt:vector>
  </HeadingPairs>
  <TitlesOfParts>
    <vt:vector size="6" baseType="lpstr">
      <vt:lpstr>Custom Design</vt:lpstr>
      <vt:lpstr>1_Custom Design</vt:lpstr>
      <vt:lpstr>2_Custom Design</vt:lpstr>
      <vt:lpstr>Report Discontinuance Tracking - MISUG</vt:lpstr>
      <vt:lpstr>Reports to be Discontinued</vt:lpstr>
      <vt:lpstr>Report Discontinuance Tracking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dc:title>
  <dc:creator>Apodaca, Amy</dc:creator>
  <cp:lastModifiedBy>Jacobs, Kaci</cp:lastModifiedBy>
  <cp:revision>817</cp:revision>
  <cp:lastPrinted>2015-03-02T18:46:07Z</cp:lastPrinted>
  <dcterms:created xsi:type="dcterms:W3CDTF">2005-04-21T14:28:35Z</dcterms:created>
  <dcterms:modified xsi:type="dcterms:W3CDTF">2015-03-26T20:52:41Z</dcterms:modified>
</cp:coreProperties>
</file>