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2" r:id="rId8"/>
    <p:sldId id="280" r:id="rId9"/>
    <p:sldId id="270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3/27/2015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Group</a:t>
              </a:r>
            </a:p>
            <a:p>
              <a:pPr eaLnBrk="1" hangingPunct="1"/>
              <a:r>
                <a:rPr lang="en-US" altLang="en-US" dirty="0" smtClean="0"/>
                <a:t>3/27/2015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9413" y="2503714"/>
            <a:ext cx="8217378" cy="302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30-minute notice given for both</a:t>
            </a:r>
          </a:p>
          <a:p>
            <a:pPr lvl="1" eaLnBrk="1" hangingPunct="1"/>
            <a:r>
              <a:rPr lang="en-US" altLang="en-US" dirty="0" smtClean="0"/>
              <a:t>2/2 SASM had offers submitted or changed in 30-minute window; 2/13 did not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 smtClean="0"/>
              <a:t>	</a:t>
            </a:r>
          </a:p>
          <a:p>
            <a:pPr lvl="1" eaLnBrk="1" hangingPunct="1"/>
            <a:endParaRPr lang="en-US" altLang="en-US" dirty="0" smtClean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10" y="940934"/>
            <a:ext cx="7589384" cy="112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2587925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 manual overrides in January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7614EF-563A-48B6-BF8B-37C930049395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9697</TotalTime>
  <Words>55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Manual Overrides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234</cp:revision>
  <cp:lastPrinted>2013-01-30T23:16:36Z</cp:lastPrinted>
  <dcterms:created xsi:type="dcterms:W3CDTF">2010-04-12T23:12:02Z</dcterms:created>
  <dcterms:modified xsi:type="dcterms:W3CDTF">2015-03-25T23:39:08Z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