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3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8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0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1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4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7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0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FE99-479F-40FD-BC21-E5A73943017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21F8-3784-4C57-940C-107D95B7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10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ERCOT Outage Coordination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Review of Potential Process Changes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6482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OCITF Workshop 3-23-15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3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-76200"/>
            <a:ext cx="4643368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2057400"/>
          </a:xfrm>
        </p:spPr>
        <p:txBody>
          <a:bodyPr>
            <a:normAutofit fontScale="92500" lnSpcReduction="10000"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Relatively Simple to Implement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TSPs with known list of difficult elements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some outages with protected status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Low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Cost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Minimal Changes to OS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267200"/>
            <a:ext cx="3657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Reactive not proactive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Requires post process maintenance of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list</a:t>
            </a:r>
          </a:p>
          <a:p>
            <a:pPr marL="0" indent="0">
              <a:buNone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odecagon 3"/>
          <p:cNvSpPr/>
          <p:nvPr/>
        </p:nvSpPr>
        <p:spPr>
          <a:xfrm>
            <a:off x="1542473" y="429491"/>
            <a:ext cx="688109" cy="655782"/>
          </a:xfrm>
          <a:prstGeom prst="dodec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1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18" y="0"/>
            <a:ext cx="4689764" cy="679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56376"/>
            <a:ext cx="3657600" cy="2201223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Relatively Simple to Implement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TSPs with known list of difficult elements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some outages with protected status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Low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Cost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Minimal Changes to OS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946236"/>
            <a:ext cx="3657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Reactive not proactive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Requires post process maintenance of list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May be overly conservative in the number of outages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protected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Requires changes to OS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Dodecagon 4"/>
          <p:cNvSpPr/>
          <p:nvPr/>
        </p:nvSpPr>
        <p:spPr>
          <a:xfrm>
            <a:off x="1752600" y="429491"/>
            <a:ext cx="688109" cy="655782"/>
          </a:xfrm>
          <a:prstGeom prst="dodec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-21109"/>
            <a:ext cx="4876800" cy="69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7300"/>
            <a:ext cx="3657600" cy="228270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proactive estimation of future congestion costs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tool for more efficient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coordination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Minimal Changes to OS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some outages with a protected status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+"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946236"/>
            <a:ext cx="3657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Complicated process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TSPs don’t have a list of difficult outages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Costly tool and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training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FTE impact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Dodecagon 4"/>
          <p:cNvSpPr/>
          <p:nvPr/>
        </p:nvSpPr>
        <p:spPr>
          <a:xfrm>
            <a:off x="1752600" y="429491"/>
            <a:ext cx="688109" cy="655782"/>
          </a:xfrm>
          <a:prstGeom prst="dodec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105400" cy="675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460805"/>
            <a:ext cx="3657600" cy="190500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TSPs with known list of difficult elements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proactive estimation of future congestion costs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Provides tool for more efficient coordination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3946236"/>
            <a:ext cx="3657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Complicated process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Requires post process maintenance of list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Costly tool and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training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Costly OS changes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FTE impact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Dodecagon 7"/>
          <p:cNvSpPr/>
          <p:nvPr/>
        </p:nvSpPr>
        <p:spPr>
          <a:xfrm>
            <a:off x="1752600" y="429491"/>
            <a:ext cx="688109" cy="655782"/>
          </a:xfrm>
          <a:prstGeom prst="dodec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165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ERCOT Outage Coordination   Review of Potential Process Changes       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Rickerson, Woody</dc:creator>
  <cp:lastModifiedBy>Rickerson, Woody</cp:lastModifiedBy>
  <cp:revision>14</cp:revision>
  <dcterms:created xsi:type="dcterms:W3CDTF">2015-03-17T13:28:11Z</dcterms:created>
  <dcterms:modified xsi:type="dcterms:W3CDTF">2015-03-23T12:48:11Z</dcterms:modified>
</cp:coreProperties>
</file>