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6" r:id="rId4"/>
    <p:sldId id="265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FE99-479F-40FD-BC21-E5A739430170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1F8-3784-4C57-940C-107D95B79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3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FE99-479F-40FD-BC21-E5A739430170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1F8-3784-4C57-940C-107D95B79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89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FE99-479F-40FD-BC21-E5A739430170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1F8-3784-4C57-940C-107D95B79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FE99-479F-40FD-BC21-E5A739430170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1F8-3784-4C57-940C-107D95B79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8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FE99-479F-40FD-BC21-E5A739430170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1F8-3784-4C57-940C-107D95B79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0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FE99-479F-40FD-BC21-E5A739430170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1F8-3784-4C57-940C-107D95B79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1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FE99-479F-40FD-BC21-E5A739430170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1F8-3784-4C57-940C-107D95B79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43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FE99-479F-40FD-BC21-E5A739430170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1F8-3784-4C57-940C-107D95B79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074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FE99-479F-40FD-BC21-E5A739430170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1F8-3784-4C57-940C-107D95B79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59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FE99-479F-40FD-BC21-E5A739430170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1F8-3784-4C57-940C-107D95B79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202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AFE99-479F-40FD-BC21-E5A739430170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A21F8-3784-4C57-940C-107D95B79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10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AFE99-479F-40FD-BC21-E5A739430170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A21F8-3784-4C57-940C-107D95B79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37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105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ERCOT Outage Coordination </a:t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</a:rPr>
              <a:t>Review of Potential Process Changes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4648200"/>
            <a:ext cx="85344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OCITF Workshop 3-23-15</a:t>
            </a:r>
            <a:endParaRPr lang="en-US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13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-76200"/>
            <a:ext cx="4643368" cy="693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3657600" cy="2057400"/>
          </a:xfrm>
        </p:spPr>
        <p:txBody>
          <a:bodyPr>
            <a:normAutofit fontScale="92500" lnSpcReduction="10000"/>
          </a:bodyPr>
          <a:lstStyle/>
          <a:p>
            <a:pPr>
              <a:buFont typeface="Calibri" panose="020F0502020204030204" pitchFamily="34" charset="0"/>
              <a:buChar char="+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Relatively Simple to Implement</a:t>
            </a:r>
          </a:p>
          <a:p>
            <a:pPr>
              <a:buFont typeface="Calibri" panose="020F0502020204030204" pitchFamily="34" charset="0"/>
              <a:buChar char="+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Provides TSPs with known list of difficult elements</a:t>
            </a:r>
          </a:p>
          <a:p>
            <a:pPr>
              <a:buFont typeface="Calibri" panose="020F0502020204030204" pitchFamily="34" charset="0"/>
              <a:buChar char="+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Provides some outages with protected status</a:t>
            </a:r>
          </a:p>
          <a:p>
            <a:pPr>
              <a:buFont typeface="Calibri" panose="020F0502020204030204" pitchFamily="34" charset="0"/>
              <a:buChar char="+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Low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Cost</a:t>
            </a:r>
          </a:p>
          <a:p>
            <a:pPr>
              <a:buFont typeface="Calibri" panose="020F0502020204030204" pitchFamily="34" charset="0"/>
              <a:buChar char="+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Minimal Changes to OS</a:t>
            </a: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4267200"/>
            <a:ext cx="3657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" panose="020F0502020204030204" pitchFamily="34" charset="0"/>
              <a:buChar char="⁻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Reactive not proactive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Requires post process maintenance of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list</a:t>
            </a:r>
          </a:p>
          <a:p>
            <a:pPr marL="0" indent="0">
              <a:buNone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Dodecagon 3"/>
          <p:cNvSpPr/>
          <p:nvPr/>
        </p:nvSpPr>
        <p:spPr>
          <a:xfrm>
            <a:off x="1542473" y="429491"/>
            <a:ext cx="688109" cy="655782"/>
          </a:xfrm>
          <a:prstGeom prst="dodec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endParaRPr lang="en-US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817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018" y="0"/>
            <a:ext cx="4689764" cy="6796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56376"/>
            <a:ext cx="3657600" cy="2201223"/>
          </a:xfrm>
        </p:spPr>
        <p:txBody>
          <a:bodyPr>
            <a:normAutofit lnSpcReduction="10000"/>
          </a:bodyPr>
          <a:lstStyle/>
          <a:p>
            <a:pPr>
              <a:buFont typeface="Calibri" panose="020F0502020204030204" pitchFamily="34" charset="0"/>
              <a:buChar char="+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Relatively Simple to Implement</a:t>
            </a:r>
          </a:p>
          <a:p>
            <a:pPr>
              <a:buFont typeface="Calibri" panose="020F0502020204030204" pitchFamily="34" charset="0"/>
              <a:buChar char="+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Provides TSPs with known list of difficult elements</a:t>
            </a:r>
          </a:p>
          <a:p>
            <a:pPr>
              <a:buFont typeface="Calibri" panose="020F0502020204030204" pitchFamily="34" charset="0"/>
              <a:buChar char="+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Provides some outages with protected status</a:t>
            </a:r>
          </a:p>
          <a:p>
            <a:pPr>
              <a:buFont typeface="Calibri" panose="020F0502020204030204" pitchFamily="34" charset="0"/>
              <a:buChar char="+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Low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Cost</a:t>
            </a:r>
          </a:p>
          <a:p>
            <a:pPr>
              <a:buFont typeface="Calibri" panose="020F0502020204030204" pitchFamily="34" charset="0"/>
              <a:buChar char="+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Minimal Changes to OS</a:t>
            </a: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3946236"/>
            <a:ext cx="3657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" panose="020F0502020204030204" pitchFamily="34" charset="0"/>
              <a:buChar char="⁻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Reactive not proactive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Requires post process maintenance of list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May be overly conservative in the number of outages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protected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Requires changes to OS</a:t>
            </a: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Dodecagon 4"/>
          <p:cNvSpPr/>
          <p:nvPr/>
        </p:nvSpPr>
        <p:spPr>
          <a:xfrm>
            <a:off x="1752600" y="429491"/>
            <a:ext cx="688109" cy="655782"/>
          </a:xfrm>
          <a:prstGeom prst="dodec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en-US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42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-21109"/>
            <a:ext cx="4876800" cy="6906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7300"/>
            <a:ext cx="3657600" cy="2282700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+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Provides proactive estimation of future congestion costs</a:t>
            </a:r>
          </a:p>
          <a:p>
            <a:pPr>
              <a:buFont typeface="Calibri" panose="020F0502020204030204" pitchFamily="34" charset="0"/>
              <a:buChar char="+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Provides tool for more efficient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coordination</a:t>
            </a:r>
          </a:p>
          <a:p>
            <a:pPr>
              <a:buFont typeface="Calibri" panose="020F0502020204030204" pitchFamily="34" charset="0"/>
              <a:buChar char="+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Minimal Changes to OS</a:t>
            </a:r>
          </a:p>
          <a:p>
            <a:pPr>
              <a:buFont typeface="Calibri" panose="020F0502020204030204" pitchFamily="34" charset="0"/>
              <a:buChar char="+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Provides some outages with a protected status</a:t>
            </a:r>
            <a:endParaRPr lang="en-US" sz="1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Calibri" panose="020F0502020204030204" pitchFamily="34" charset="0"/>
              <a:buChar char="+"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3946236"/>
            <a:ext cx="3657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" panose="020F0502020204030204" pitchFamily="34" charset="0"/>
              <a:buChar char="⁻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Complicated process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TSPs don’t have a list of difficult outages</a:t>
            </a:r>
            <a:endParaRPr lang="en-US" sz="1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Calibri" panose="020F0502020204030204" pitchFamily="34" charset="0"/>
              <a:buChar char="⁻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Costly tool and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training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FTE impact</a:t>
            </a: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Dodecagon 4"/>
          <p:cNvSpPr/>
          <p:nvPr/>
        </p:nvSpPr>
        <p:spPr>
          <a:xfrm>
            <a:off x="1752600" y="429491"/>
            <a:ext cx="688109" cy="655782"/>
          </a:xfrm>
          <a:prstGeom prst="dodec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endParaRPr lang="en-US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42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0"/>
            <a:ext cx="5105400" cy="6755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1460805"/>
            <a:ext cx="3657600" cy="1905000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+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Provides TSPs with known list of difficult elements</a:t>
            </a:r>
          </a:p>
          <a:p>
            <a:pPr>
              <a:buFont typeface="Calibri" panose="020F0502020204030204" pitchFamily="34" charset="0"/>
              <a:buChar char="+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Provides proactive estimation of future congestion costs</a:t>
            </a:r>
          </a:p>
          <a:p>
            <a:pPr>
              <a:buFont typeface="Calibri" panose="020F0502020204030204" pitchFamily="34" charset="0"/>
              <a:buChar char="+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Provides tool for more efficient coordination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52400" y="3946236"/>
            <a:ext cx="3657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" panose="020F0502020204030204" pitchFamily="34" charset="0"/>
              <a:buChar char="⁻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Complicated process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Requires post process maintenance of list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Costly tool and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training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Costly OS changes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FTE impact</a:t>
            </a: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Dodecagon 7"/>
          <p:cNvSpPr/>
          <p:nvPr/>
        </p:nvSpPr>
        <p:spPr>
          <a:xfrm>
            <a:off x="1752600" y="429491"/>
            <a:ext cx="688109" cy="655782"/>
          </a:xfrm>
          <a:prstGeom prst="dodec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</a:rPr>
              <a:t>4</a:t>
            </a:r>
            <a:endParaRPr lang="en-US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4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165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ERCOT Outage Coordination   Review of Potential Process Changes       </vt:lpstr>
      <vt:lpstr>PowerPoint Presentation</vt:lpstr>
      <vt:lpstr>PowerPoint Presentation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Rickerson, Woody</dc:creator>
  <cp:lastModifiedBy>Rickerson, Woody</cp:lastModifiedBy>
  <cp:revision>14</cp:revision>
  <dcterms:created xsi:type="dcterms:W3CDTF">2015-03-17T13:28:11Z</dcterms:created>
  <dcterms:modified xsi:type="dcterms:W3CDTF">2015-03-23T12:48:11Z</dcterms:modified>
</cp:coreProperties>
</file>