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27" d="100"/>
          <a:sy n="127" d="100"/>
        </p:scale>
        <p:origin x="-1218" y="-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March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</a:t>
            </a:r>
            <a:r>
              <a:rPr lang="en-US" sz="1600" dirty="0" smtClean="0"/>
              <a:t>Availability – </a:t>
            </a:r>
            <a:r>
              <a:rPr lang="en-US" sz="1600" dirty="0" smtClean="0"/>
              <a:t>February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SLA targets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</a:t>
            </a:r>
            <a:r>
              <a:rPr lang="en-US" sz="1600" dirty="0" smtClean="0"/>
              <a:t>February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02/08/15 </a:t>
            </a:r>
            <a:r>
              <a:rPr lang="en-US" sz="1600" dirty="0"/>
              <a:t>– P</a:t>
            </a:r>
            <a:r>
              <a:rPr lang="en-US" sz="1600" dirty="0" smtClean="0"/>
              <a:t>lanned </a:t>
            </a:r>
            <a:r>
              <a:rPr lang="en-US" sz="1600" dirty="0"/>
              <a:t>maintenance </a:t>
            </a:r>
            <a:r>
              <a:rPr lang="en-US" sz="1600" dirty="0" smtClean="0"/>
              <a:t>outage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02/11/15 </a:t>
            </a:r>
            <a:r>
              <a:rPr lang="en-US" sz="1600" dirty="0"/>
              <a:t>–</a:t>
            </a:r>
            <a:r>
              <a:rPr lang="en-US" sz="1600" dirty="0" smtClean="0"/>
              <a:t> RTM </a:t>
            </a:r>
            <a:r>
              <a:rPr lang="en-US" sz="1600" dirty="0"/>
              <a:t>Final Statements for Operating Day December 18, 2014 </a:t>
            </a:r>
            <a:r>
              <a:rPr lang="en-US" sz="1600" dirty="0" smtClean="0"/>
              <a:t>posted to the MIS without </a:t>
            </a:r>
            <a:r>
              <a:rPr lang="en-US" sz="1600" dirty="0"/>
              <a:t>interval number and interval amount on the Presidio Block Load Transfer bill determinants LAMBLTAMT and </a:t>
            </a:r>
            <a:r>
              <a:rPr lang="en-US" sz="1600" dirty="0" smtClean="0"/>
              <a:t>MBLTAMTQSETOT.  Other extracts posted on the MIS contain the missing interval amounts.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02/12/15 – NIDR 867_03 </a:t>
            </a:r>
            <a:r>
              <a:rPr lang="en-US" sz="1600" dirty="0"/>
              <a:t>Activity </a:t>
            </a:r>
            <a:r>
              <a:rPr lang="en-US" sz="1600" dirty="0" smtClean="0"/>
              <a:t>Reports were </a:t>
            </a:r>
            <a:r>
              <a:rPr lang="en-US" sz="1600" dirty="0"/>
              <a:t>determined to be incomplete and were removed from the </a:t>
            </a:r>
            <a:r>
              <a:rPr lang="en-US" sz="1600" dirty="0" smtClean="0"/>
              <a:t>MIS.</a:t>
            </a:r>
            <a:r>
              <a:rPr lang="en-US" sz="1600" dirty="0"/>
              <a:t>  ERCOT provided the corrected </a:t>
            </a:r>
            <a:r>
              <a:rPr lang="en-US" sz="1600" dirty="0" smtClean="0"/>
              <a:t>information, regenerated </a:t>
            </a:r>
            <a:r>
              <a:rPr lang="en-US" sz="1600" dirty="0"/>
              <a:t>the reports, and posted them on the MIS.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March 2015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03/23–03/27 </a:t>
            </a:r>
            <a:r>
              <a:rPr lang="en-US" sz="1600" dirty="0"/>
              <a:t>– </a:t>
            </a:r>
            <a:r>
              <a:rPr lang="en-US" sz="1600" dirty="0" smtClean="0"/>
              <a:t>R2 Release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03/29 </a:t>
            </a:r>
            <a:r>
              <a:rPr lang="en-US" sz="1600" dirty="0"/>
              <a:t>– R2 </a:t>
            </a:r>
            <a:r>
              <a:rPr lang="en-US" sz="1600" dirty="0" smtClean="0"/>
              <a:t>Retail </a:t>
            </a:r>
            <a:r>
              <a:rPr lang="en-US" sz="1600" dirty="0" smtClean="0"/>
              <a:t>Release (cancelled)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7644</TotalTime>
  <Words>110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337</cp:revision>
  <cp:lastPrinted>2014-05-01T15:23:10Z</cp:lastPrinted>
  <dcterms:created xsi:type="dcterms:W3CDTF">2010-04-12T23:12:02Z</dcterms:created>
  <dcterms:modified xsi:type="dcterms:W3CDTF">2015-03-19T20:55:53Z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