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7"/>
  </p:notesMasterIdLst>
  <p:handoutMasterIdLst>
    <p:handoutMasterId r:id="rId8"/>
  </p:handoutMasterIdLst>
  <p:sldIdLst>
    <p:sldId id="425" r:id="rId6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E3E1"/>
    <a:srgbClr val="005386"/>
    <a:srgbClr val="55BAB7"/>
    <a:srgbClr val="00385E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50" autoAdjust="0"/>
    <p:restoredTop sz="94278" autoAdjust="0"/>
  </p:normalViewPr>
  <p:slideViewPr>
    <p:cSldViewPr snapToGrid="0" snapToObjects="1">
      <p:cViewPr>
        <p:scale>
          <a:sx n="75" d="100"/>
          <a:sy n="75" d="100"/>
        </p:scale>
        <p:origin x="-1992" y="-76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42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AMS Workshop Transition to AMWG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254022" y="735048"/>
            <a:ext cx="8585178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50000"/>
              </a:lnSpc>
            </a:pPr>
            <a:r>
              <a:rPr lang="en-US" dirty="0" smtClean="0"/>
              <a:t>Quarterly Monitoring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867 Usage vs. AMS Usage Comparison Reports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AMS Cycle Read Analysis Report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AMS Load Lag Report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AMS Volume &amp; Count Report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LSE File Validation at SMT &amp; ERCOT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Understand the validation variances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Identify changes </a:t>
            </a:r>
            <a:r>
              <a:rPr lang="en-US" dirty="0" smtClean="0"/>
              <a:t>to improve validation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86927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15203</TotalTime>
  <Words>47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Custom Design</vt:lpstr>
      <vt:lpstr>AMS Workshop Transition to AMWG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00018207</cp:lastModifiedBy>
  <cp:revision>381</cp:revision>
  <cp:lastPrinted>2014-05-01T15:23:10Z</cp:lastPrinted>
  <dcterms:created xsi:type="dcterms:W3CDTF">2010-04-12T23:12:02Z</dcterms:created>
  <dcterms:modified xsi:type="dcterms:W3CDTF">2015-02-24T20:25:09Z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