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6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1" autoAdjust="0"/>
    <p:restoredTop sz="94660"/>
  </p:normalViewPr>
  <p:slideViewPr>
    <p:cSldViewPr>
      <p:cViewPr>
        <p:scale>
          <a:sx n="75" d="100"/>
          <a:sy n="75" d="100"/>
        </p:scale>
        <p:origin x="-102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8F978-713E-49CC-B833-5ABBB41BEB59}" type="datetimeFigureOut">
              <a:rPr lang="en-US" smtClean="0"/>
              <a:pPr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2381250"/>
          </a:xfrm>
        </p:spPr>
        <p:txBody>
          <a:bodyPr/>
          <a:lstStyle/>
          <a:p>
            <a:r>
              <a:rPr lang="en-US" dirty="0" smtClean="0"/>
              <a:t>PLWG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March 5, 2014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PGRRs under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PGRR040 – Clarification of Water Supply Rights Attestation </a:t>
            </a:r>
            <a:r>
              <a:rPr lang="en-US" b="1" dirty="0" smtClean="0"/>
              <a:t>Obligation</a:t>
            </a:r>
          </a:p>
          <a:p>
            <a:pPr lvl="1"/>
            <a:r>
              <a:rPr lang="en-US" dirty="0" smtClean="0"/>
              <a:t>PLWG has agreed on current language in the PGRR</a:t>
            </a:r>
          </a:p>
          <a:p>
            <a:pPr lvl="1"/>
            <a:r>
              <a:rPr lang="en-US" dirty="0" smtClean="0"/>
              <a:t>Tabled </a:t>
            </a:r>
            <a:r>
              <a:rPr lang="en-US" dirty="0" smtClean="0"/>
              <a:t>to allow </a:t>
            </a:r>
            <a:r>
              <a:rPr lang="en-US" dirty="0" smtClean="0"/>
              <a:t>WMS review on associated NPRR674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0852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PGRRs </a:t>
            </a:r>
            <a:r>
              <a:rPr lang="en-US" dirty="0" smtClean="0"/>
              <a:t>needing vote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PGRR041 – Revise and Add Requirements for NERC TPL-001-4 Standard</a:t>
            </a:r>
          </a:p>
          <a:p>
            <a:pPr lvl="1"/>
            <a:r>
              <a:rPr lang="en-US" dirty="0"/>
              <a:t>Added language to require additional analysis to assess voltage stability if steady-state voltage deviations exceed 8</a:t>
            </a:r>
            <a:r>
              <a:rPr lang="en-US" dirty="0" smtClean="0"/>
              <a:t>%.</a:t>
            </a:r>
          </a:p>
          <a:p>
            <a:pPr lvl="1"/>
            <a:r>
              <a:rPr lang="en-US" dirty="0" smtClean="0"/>
              <a:t>Considered 8%, 9% and 10%.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354551"/>
              </p:ext>
            </p:extLst>
          </p:nvPr>
        </p:nvGraphicFramePr>
        <p:xfrm>
          <a:off x="1295400" y="4648200"/>
          <a:ext cx="6426199" cy="1371600"/>
        </p:xfrm>
        <a:graphic>
          <a:graphicData uri="http://schemas.openxmlformats.org/drawingml/2006/table">
            <a:tbl>
              <a:tblPr firstRow="1" firstCol="1" bandRow="1"/>
              <a:tblGrid>
                <a:gridCol w="3018747"/>
                <a:gridCol w="851863"/>
                <a:gridCol w="851863"/>
                <a:gridCol w="851863"/>
                <a:gridCol w="851863"/>
              </a:tblGrid>
              <a:tr h="3429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Post Contingency Deviation Limit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2015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2017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2019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2020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9%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824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Assignments to PLWG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CDR and Planning Study Model Differences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ERCOT </a:t>
            </a:r>
            <a:r>
              <a:rPr lang="en-US" dirty="0" smtClean="0"/>
              <a:t>SMEs are adding more language around why the CDR and Planning model differ.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Load Scaling Methodology Review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PRGG042 submitted by ERCOT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PLWG discussions have not been able to reach a consensus on the appropriateness of current load scaling methodologies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Generation Deliverability Criteria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ERCOT </a:t>
            </a:r>
            <a:r>
              <a:rPr lang="en-US" dirty="0" smtClean="0"/>
              <a:t>staff </a:t>
            </a:r>
            <a:r>
              <a:rPr lang="en-US" dirty="0" smtClean="0"/>
              <a:t>is </a:t>
            </a:r>
            <a:r>
              <a:rPr lang="en-US" dirty="0" smtClean="0"/>
              <a:t>working on draft PGRR language for consideration. 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Currently waiting on ERCOT Legal opinion on Protocol and Planning Guide language.</a:t>
            </a:r>
          </a:p>
        </p:txBody>
      </p:sp>
    </p:spTree>
    <p:extLst>
      <p:ext uri="{BB962C8B-B14F-4D97-AF65-F5344CB8AC3E}">
        <p14:creationId xmlns:p14="http://schemas.microsoft.com/office/powerpoint/2010/main" val="364378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1663</TotalTime>
  <Words>178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PLWG Report to ROS</vt:lpstr>
      <vt:lpstr>PGRRs under review</vt:lpstr>
      <vt:lpstr>PGRRs needing vote</vt:lpstr>
      <vt:lpstr>Assignments to PLWG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</dc:title>
  <dc:creator>John Moore</dc:creator>
  <cp:lastModifiedBy>Bradley Schwarz</cp:lastModifiedBy>
  <cp:revision>56</cp:revision>
  <dcterms:created xsi:type="dcterms:W3CDTF">2013-06-12T20:00:16Z</dcterms:created>
  <dcterms:modified xsi:type="dcterms:W3CDTF">2015-02-26T14:19:04Z</dcterms:modified>
</cp:coreProperties>
</file>