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5" d="100"/>
          <a:sy n="115" d="100"/>
        </p:scale>
        <p:origin x="-52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914400"/>
          </a:xfrm>
        </p:spPr>
        <p:txBody>
          <a:bodyPr>
            <a:noAutofit/>
          </a:bodyPr>
          <a:lstStyle/>
          <a:p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remain tabled –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03/12/15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PRS</a:t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1295400"/>
            <a:ext cx="8305800" cy="5181600"/>
          </a:xfrm>
        </p:spPr>
        <p:txBody>
          <a:bodyPr>
            <a:normAutofit lnSpcReduction="10000"/>
          </a:bodyPr>
          <a:lstStyle/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SCR785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Update RTL calculation to include Real-Time Reserve Price Adder based components </a:t>
            </a:r>
            <a:r>
              <a:rPr lang="en-US" sz="1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(PRS)</a:t>
            </a:r>
            <a:endParaRPr lang="en-US" sz="1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NPRR190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Clarification of Resource Definitions and Resource Registration of Self-Serve Generators for Reliability Purposes (PRS)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NPRR562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Subsynchronous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Resonance (PRS)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NPRR641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Season Definition Change for Switchable Resources Reporting Unavailable Capacity (PRS)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NPRR649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Lost Opportunity Payments for HDL Manual Overrides (PRS)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NPRR650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Clarification of Real-Time Telemetry for Split Generation Resource (WMS)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NPRR663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Ancillary Service Insufficiency Actions (WMS)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NPRR667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Ancillary Service Redesign (PRS)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NPRR675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Modifications for ERS Estimates in Calculating Future Planning Reserves (WMS)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NPRR680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Allow QSEs to Self-Arrange AS Quantities Greater Than Their AS Obligation (WMS)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NPRR681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Clarifications to Dynamic Ratings (ROS)</a:t>
            </a:r>
          </a:p>
          <a:p>
            <a:endParaRPr lang="en-US" sz="1400" i="1" dirty="0">
              <a:solidFill>
                <a:schemeClr val="tx1"/>
              </a:solidFill>
              <a:latin typeface="Arial Narrow" panose="020B060602020203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188</TotalTime>
  <Words>144</Words>
  <Application>Microsoft Office PowerPoint</Application>
  <PresentationFormat>On-screen Show (4:3)</PresentationFormat>
  <Paragraphs>13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Revision Requests that may remain tabled –  No action required by 03/12/15 PRS </vt:lpstr>
    </vt:vector>
  </TitlesOfParts>
  <Company>ERCOT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Albracht, Brittney</cp:lastModifiedBy>
  <cp:revision>44</cp:revision>
  <dcterms:created xsi:type="dcterms:W3CDTF">2012-06-21T12:05:52Z</dcterms:created>
  <dcterms:modified xsi:type="dcterms:W3CDTF">2015-03-11T20:52:30Z</dcterms:modified>
</cp:coreProperties>
</file>

<file path=docProps/thumbnail.jpeg>
</file>