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914400"/>
          </a:xfrm>
        </p:spPr>
        <p:txBody>
          <a:bodyPr>
            <a:noAutofit/>
          </a:bodyPr>
          <a:lstStyle/>
          <a:p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remain tabled –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03/12/15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  <a:endParaRPr 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NPRR190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Resource Definitions and Resource Registration of Self-Serve Generators for Reliability Purposes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NPRR641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Season Definition Change for Switchable Resources Reporting Unavailable Capacity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NPRR649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Lost Opportunity Payments for HDL Manual Overrides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Real-Time Telemetry for Split Generation Resource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Insufficiency Actions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Redesign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NPRR675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Modifications for ERS Estimates in Calculating Future Planning Reserves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Allow QSEs to Self-Arrange AS Quantities Greater Than Their AS Obligation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Clarifications to Dynamic Ratings (ROS)</a:t>
            </a:r>
          </a:p>
          <a:p>
            <a:endParaRPr lang="en-US" sz="14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144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 No action required by 03/12/15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44</cp:revision>
  <dcterms:created xsi:type="dcterms:W3CDTF">2012-06-21T12:05:52Z</dcterms:created>
  <dcterms:modified xsi:type="dcterms:W3CDTF">2015-03-11T20:52:30Z</dcterms:modified>
</cp:coreProperties>
</file>