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914400"/>
          </a:xfrm>
        </p:spPr>
        <p:txBody>
          <a:bodyPr>
            <a:noAutofit/>
          </a:bodyPr>
          <a:lstStyle/>
          <a:p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remain tabled – 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03/12/15 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PRS</a:t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295400"/>
            <a:ext cx="8305800" cy="51816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SCR785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Update RTL calculation to include Real-Time Reserve Price Adder based components 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(PRS)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NPRR190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Clarification of Resource Definitions and Resource Registration of Self-Serve Generators for Reliability Purposes (PRS)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NPRR562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Subsynchronous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Resonance (PRS)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NPRR641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Season Definition Change for Switchable Resources Reporting Unavailable Capacity (PRS)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NPRR649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Lost Opportunity Payments for HDL Manual Overrides (PRS)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NPRR650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Clarification of Real-Time Telemetry for Split Generation Resource (WMS)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NPRR663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Ancillary Service Insufficiency Actions (WMS)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NPRR667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Ancillary Service Redesign (PRS)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NPRR675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Modifications for ERS Estimates in Calculating Future Planning Reserves (WMS)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NPRR680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Allow QSEs to Self-Arrange AS Quantities Greater Than Their AS Obligation (WMS)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NPRR681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Clarifications to Dynamic Ratings (ROS)</a:t>
            </a:r>
          </a:p>
          <a:p>
            <a:endParaRPr lang="en-US" sz="1400" i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144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Revision Requests that may remain tabled –  No action required by 03/12/15 PRS </vt:lpstr>
    </vt:vector>
  </TitlesOfParts>
  <Company>ERCOT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Albracht, Brittney</cp:lastModifiedBy>
  <cp:revision>44</cp:revision>
  <dcterms:created xsi:type="dcterms:W3CDTF">2012-06-21T12:05:52Z</dcterms:created>
  <dcterms:modified xsi:type="dcterms:W3CDTF">2015-03-11T20:52:30Z</dcterms:modified>
</cp:coreProperties>
</file>