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0" d="100"/>
          <a:sy n="90" d="100"/>
        </p:scale>
        <p:origin x="-148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5896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58516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160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2182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15229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89931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8963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68877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1055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532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6651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4926B1-DBCE-5A46-9D4A-56227D32D870}" type="datetimeFigureOut">
              <a:rPr lang="en-US" smtClean="0"/>
              <a:t>3/4/15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6E0C8D-ECA0-464C-987A-8FFAF410C6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07156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QSE Managers WG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March 2015 Update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34271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 650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Tabled for one month for further discussion at WMS.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60421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 663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Has been tabled by WMS since December to allow further discussion on settlement of assignment</a:t>
            </a:r>
          </a:p>
          <a:p>
            <a:r>
              <a:rPr lang="en-US" dirty="0" smtClean="0"/>
              <a:t>QSE Managers has consensus that a settlement is necessary but lacked consensus on the method</a:t>
            </a:r>
          </a:p>
          <a:p>
            <a:r>
              <a:rPr lang="en-US" dirty="0" smtClean="0"/>
              <a:t>A draft NPRR today offers choices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34794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RUC/Capacity Oversupply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Still a call for questions on supply</a:t>
            </a:r>
          </a:p>
          <a:p>
            <a:r>
              <a:rPr lang="en-US" dirty="0" smtClean="0"/>
              <a:t>Likely a review of 60 day data for this winter when the timing permits.</a:t>
            </a:r>
          </a:p>
          <a:p>
            <a:r>
              <a:rPr lang="en-US" dirty="0" smtClean="0"/>
              <a:t>Unlikely to get detailed answers</a:t>
            </a:r>
          </a:p>
          <a:p>
            <a:r>
              <a:rPr lang="en-US" dirty="0" smtClean="0"/>
              <a:t>ERCOT Notice yesterday for West and North Thursday </a:t>
            </a:r>
            <a:r>
              <a:rPr lang="en-US" smtClean="0"/>
              <a:t>and Friday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75094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97</Words>
  <Application>Microsoft Macintosh PowerPoint</Application>
  <PresentationFormat>On-screen Show (4:3)</PresentationFormat>
  <Paragraphs>13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QSE Managers WG</vt:lpstr>
      <vt:lpstr>NPRR 650</vt:lpstr>
      <vt:lpstr>NPRR 663</vt:lpstr>
      <vt:lpstr>RUC/Capacity Oversupply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QSE Managers WG</dc:title>
  <dc:creator>Eric Goff</dc:creator>
  <cp:lastModifiedBy>Eric Goff</cp:lastModifiedBy>
  <cp:revision>1</cp:revision>
  <dcterms:created xsi:type="dcterms:W3CDTF">2015-03-04T14:13:55Z</dcterms:created>
  <dcterms:modified xsi:type="dcterms:W3CDTF">2015-03-04T14:19:44Z</dcterms:modified>
</cp:coreProperties>
</file>

<file path=docProps/thumbnail.jpeg>
</file>