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515B-5481-408E-B329-3DA602DA91A5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2A335-EE39-413E-B029-B4909A1A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6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A335-EE39-413E-B029-B4909A1A90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A335-EE39-413E-B029-B4909A1A90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0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6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4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D675-B468-4627-8CFB-5CCB4C3EFDC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SCR775 Wireframes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Link added under “</a:t>
            </a:r>
            <a:r>
              <a:rPr lang="en-US" cap="all" dirty="0" smtClean="0"/>
              <a:t>Day-Ahead and Real-Time Displays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0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915867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7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Display, Option 1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Launch in new tab</a:t>
            </a:r>
          </a:p>
          <a:p>
            <a:r>
              <a:rPr lang="en-US" dirty="0" smtClean="0"/>
              <a:t>Table data is controlled by a drop-down menu containing each hub or load zone.</a:t>
            </a:r>
          </a:p>
          <a:p>
            <a:r>
              <a:rPr lang="en-US" dirty="0" smtClean="0"/>
              <a:t>This behavior is the most similar to existing displays.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5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33"/>
            <a:ext cx="9144000" cy="66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5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Display, Option 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Launch a select screen in new tab</a:t>
            </a:r>
          </a:p>
          <a:p>
            <a:r>
              <a:rPr lang="en-US" dirty="0" smtClean="0"/>
              <a:t>Launch screen contains a list of all hubs and load zones</a:t>
            </a:r>
          </a:p>
          <a:p>
            <a:r>
              <a:rPr lang="en-US" dirty="0" smtClean="0"/>
              <a:t>Clicking a hub or load zone would open the appropriate data display in the same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3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33"/>
            <a:ext cx="9144000" cy="66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33"/>
            <a:ext cx="9144000" cy="66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6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85</Words>
  <Application>Microsoft Office PowerPoint</Application>
  <PresentationFormat>On-screen Show (4:3)</PresentationFormat>
  <Paragraphs>13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SCR775 Wireframes</vt:lpstr>
      <vt:lpstr>Launch</vt:lpstr>
      <vt:lpstr>PowerPoint Presentation</vt:lpstr>
      <vt:lpstr>Display, Option 1</vt:lpstr>
      <vt:lpstr>PowerPoint Presentation</vt:lpstr>
      <vt:lpstr>Display, Option 2</vt:lpstr>
      <vt:lpstr>PowerPoint Presentation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SCR775 Wireframes</dc:title>
  <dc:creator>Clark, Candy</dc:creator>
  <cp:lastModifiedBy>Clark, Candy</cp:lastModifiedBy>
  <cp:revision>4</cp:revision>
  <dcterms:created xsi:type="dcterms:W3CDTF">2015-02-20T23:00:48Z</dcterms:created>
  <dcterms:modified xsi:type="dcterms:W3CDTF">2015-02-20T23:19:17Z</dcterms:modified>
</cp:coreProperties>
</file>