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25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C3BBF-51D0-4125-99AE-DCAE71720E1D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FD52C-D676-48AB-85BA-A4DA8A026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642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C3BBF-51D0-4125-99AE-DCAE71720E1D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FD52C-D676-48AB-85BA-A4DA8A026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18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C3BBF-51D0-4125-99AE-DCAE71720E1D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FD52C-D676-48AB-85BA-A4DA8A026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1965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C3BBF-51D0-4125-99AE-DCAE71720E1D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FD52C-D676-48AB-85BA-A4DA8A026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1922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C3BBF-51D0-4125-99AE-DCAE71720E1D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FD52C-D676-48AB-85BA-A4DA8A026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1973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C3BBF-51D0-4125-99AE-DCAE71720E1D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FD52C-D676-48AB-85BA-A4DA8A026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7061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C3BBF-51D0-4125-99AE-DCAE71720E1D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FD52C-D676-48AB-85BA-A4DA8A026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137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C3BBF-51D0-4125-99AE-DCAE71720E1D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FD52C-D676-48AB-85BA-A4DA8A026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422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C3BBF-51D0-4125-99AE-DCAE71720E1D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FD52C-D676-48AB-85BA-A4DA8A026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5468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C3BBF-51D0-4125-99AE-DCAE71720E1D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FD52C-D676-48AB-85BA-A4DA8A026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1706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C3BBF-51D0-4125-99AE-DCAE71720E1D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FD52C-D676-48AB-85BA-A4DA8A026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562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C3BBF-51D0-4125-99AE-DCAE71720E1D}" type="datetimeFigureOut">
              <a:rPr lang="en-US" smtClean="0"/>
              <a:t>2/26/2015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FD52C-D676-48AB-85BA-A4DA8A0265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776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0708" y="45426"/>
            <a:ext cx="9510584" cy="6767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2319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 La Rosa, Lewis</dc:creator>
  <cp:lastModifiedBy>De La Rosa, Lewis</cp:lastModifiedBy>
  <cp:revision>1</cp:revision>
  <dcterms:created xsi:type="dcterms:W3CDTF">2015-02-26T16:35:36Z</dcterms:created>
  <dcterms:modified xsi:type="dcterms:W3CDTF">2015-02-26T16:36:34Z</dcterms:modified>
</cp:coreProperties>
</file>