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4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9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6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2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7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3BBF-51D0-4125-99AE-DCAE71720E1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D52C-D676-48AB-85BA-A4DA8A02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708" y="45426"/>
            <a:ext cx="9510584" cy="676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La Rosa, Lewis</dc:creator>
  <cp:lastModifiedBy>De La Rosa, Lewis</cp:lastModifiedBy>
  <cp:revision>1</cp:revision>
  <dcterms:created xsi:type="dcterms:W3CDTF">2015-02-26T16:35:36Z</dcterms:created>
  <dcterms:modified xsi:type="dcterms:W3CDTF">2015-02-26T16:36:34Z</dcterms:modified>
</cp:coreProperties>
</file>