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9" r:id="rId4"/>
    <p:sldMasterId id="2147484557" r:id="rId5"/>
    <p:sldMasterId id="2147484570" r:id="rId6"/>
  </p:sldMasterIdLst>
  <p:notesMasterIdLst>
    <p:notesMasterId r:id="rId10"/>
  </p:notesMasterIdLst>
  <p:handoutMasterIdLst>
    <p:handoutMasterId r:id="rId11"/>
  </p:handoutMasterIdLst>
  <p:sldIdLst>
    <p:sldId id="268" r:id="rId7"/>
    <p:sldId id="262" r:id="rId8"/>
    <p:sldId id="266" r:id="rId9"/>
  </p:sldIdLst>
  <p:sldSz cx="9144000" cy="6858000" type="screen4x3"/>
  <p:notesSz cx="7086600" cy="942975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6DCC0"/>
    <a:srgbClr val="B6CEEA"/>
    <a:srgbClr val="D3DFBD"/>
    <a:srgbClr val="5469A2"/>
    <a:srgbClr val="40949A"/>
    <a:srgbClr val="0000CC"/>
    <a:srgbClr val="FF3300"/>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9" autoAdjust="0"/>
    <p:restoredTop sz="93346" autoAdjust="0"/>
  </p:normalViewPr>
  <p:slideViewPr>
    <p:cSldViewPr>
      <p:cViewPr>
        <p:scale>
          <a:sx n="80" d="100"/>
          <a:sy n="80" d="100"/>
        </p:scale>
        <p:origin x="-912" y="-72"/>
      </p:cViewPr>
      <p:guideLst>
        <p:guide orient="horz" pos="4224"/>
        <p:guide pos="1536"/>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98" d="100"/>
          <a:sy n="98" d="100"/>
        </p:scale>
        <p:origin x="-3576" y="-96"/>
      </p:cViewPr>
      <p:guideLst>
        <p:guide orient="horz" pos="2970"/>
        <p:guide pos="2232"/>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1.xml"/><Relationship Id="rId12"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handoutMaster" Target="handoutMasters/handoutMaster1.xml"/><Relationship Id="rId5" Type="http://schemas.openxmlformats.org/officeDocument/2006/relationships/slideMaster" Target="slideMasters/slideMaster2.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1813" cy="471488"/>
          </a:xfrm>
          <a:prstGeom prst="rect">
            <a:avLst/>
          </a:prstGeom>
        </p:spPr>
        <p:txBody>
          <a:bodyPr vert="horz" lIns="94370" tIns="47185" rIns="94370" bIns="47185" rtlCol="0"/>
          <a:lstStyle>
            <a:lvl1pPr algn="l">
              <a:defRPr sz="1200">
                <a:latin typeface="Arial" charset="0"/>
                <a:cs typeface="+mn-cs"/>
              </a:defRPr>
            </a:lvl1pPr>
          </a:lstStyle>
          <a:p>
            <a:pPr>
              <a:defRPr/>
            </a:pPr>
            <a:endParaRPr lang="en-US"/>
          </a:p>
        </p:txBody>
      </p:sp>
      <p:sp>
        <p:nvSpPr>
          <p:cNvPr id="3" name="Date Placeholder 2"/>
          <p:cNvSpPr>
            <a:spLocks noGrp="1"/>
          </p:cNvSpPr>
          <p:nvPr>
            <p:ph type="dt" sz="quarter" idx="1"/>
          </p:nvPr>
        </p:nvSpPr>
        <p:spPr>
          <a:xfrm>
            <a:off x="4013200" y="0"/>
            <a:ext cx="3071813" cy="471488"/>
          </a:xfrm>
          <a:prstGeom prst="rect">
            <a:avLst/>
          </a:prstGeom>
        </p:spPr>
        <p:txBody>
          <a:bodyPr vert="horz" lIns="94370" tIns="47185" rIns="94370" bIns="47185" rtlCol="0"/>
          <a:lstStyle>
            <a:lvl1pPr algn="r">
              <a:defRPr sz="1200">
                <a:latin typeface="Arial" charset="0"/>
                <a:cs typeface="+mn-cs"/>
              </a:defRPr>
            </a:lvl1pPr>
          </a:lstStyle>
          <a:p>
            <a:pPr>
              <a:defRPr/>
            </a:pPr>
            <a:fld id="{E40AB873-8418-4FF9-B0E9-7EEE62B7D353}" type="datetimeFigureOut">
              <a:rPr lang="en-US"/>
              <a:pPr>
                <a:defRPr/>
              </a:pPr>
              <a:t>2/22/2015</a:t>
            </a:fld>
            <a:endParaRPr lang="en-US"/>
          </a:p>
        </p:txBody>
      </p:sp>
      <p:sp>
        <p:nvSpPr>
          <p:cNvPr id="4" name="Footer Placeholder 3"/>
          <p:cNvSpPr>
            <a:spLocks noGrp="1"/>
          </p:cNvSpPr>
          <p:nvPr>
            <p:ph type="ftr" sz="quarter" idx="2"/>
          </p:nvPr>
        </p:nvSpPr>
        <p:spPr>
          <a:xfrm>
            <a:off x="0" y="8956675"/>
            <a:ext cx="3071813" cy="471488"/>
          </a:xfrm>
          <a:prstGeom prst="rect">
            <a:avLst/>
          </a:prstGeom>
        </p:spPr>
        <p:txBody>
          <a:bodyPr vert="horz" lIns="94370" tIns="47185" rIns="94370" bIns="47185" rtlCol="0" anchor="b"/>
          <a:lstStyle>
            <a:lvl1pPr algn="l">
              <a:defRPr sz="1200">
                <a:latin typeface="Arial" charset="0"/>
                <a:cs typeface="+mn-cs"/>
              </a:defRPr>
            </a:lvl1pPr>
          </a:lstStyle>
          <a:p>
            <a:pPr>
              <a:defRPr/>
            </a:pPr>
            <a:endParaRPr lang="en-US"/>
          </a:p>
        </p:txBody>
      </p:sp>
      <p:sp>
        <p:nvSpPr>
          <p:cNvPr id="5" name="Slide Number Placeholder 4"/>
          <p:cNvSpPr>
            <a:spLocks noGrp="1"/>
          </p:cNvSpPr>
          <p:nvPr>
            <p:ph type="sldNum" sz="quarter" idx="3"/>
          </p:nvPr>
        </p:nvSpPr>
        <p:spPr>
          <a:xfrm>
            <a:off x="4013200" y="8956675"/>
            <a:ext cx="3071813" cy="471488"/>
          </a:xfrm>
          <a:prstGeom prst="rect">
            <a:avLst/>
          </a:prstGeom>
        </p:spPr>
        <p:txBody>
          <a:bodyPr vert="horz" lIns="94370" tIns="47185" rIns="94370" bIns="47185" rtlCol="0" anchor="b"/>
          <a:lstStyle>
            <a:lvl1pPr algn="r">
              <a:defRPr sz="1200">
                <a:latin typeface="Arial" charset="0"/>
                <a:cs typeface="+mn-cs"/>
              </a:defRPr>
            </a:lvl1pPr>
          </a:lstStyle>
          <a:p>
            <a:pPr>
              <a:defRPr/>
            </a:pPr>
            <a:fld id="{FD2BE994-B40A-42B7-A99C-1CC25E30AC65}" type="slidenum">
              <a:rPr lang="en-US"/>
              <a:pPr>
                <a:defRPr/>
              </a:pPr>
              <a:t>‹#›</a:t>
            </a:fld>
            <a:endParaRPr lang="en-US"/>
          </a:p>
        </p:txBody>
      </p:sp>
    </p:spTree>
    <p:extLst>
      <p:ext uri="{BB962C8B-B14F-4D97-AF65-F5344CB8AC3E}">
        <p14:creationId xmlns:p14="http://schemas.microsoft.com/office/powerpoint/2010/main" val="3172706910"/>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650" name="Rectangle 2"/>
          <p:cNvSpPr>
            <a:spLocks noGrp="1" noChangeArrowheads="1"/>
          </p:cNvSpPr>
          <p:nvPr>
            <p:ph type="hdr" sz="quarter"/>
          </p:nvPr>
        </p:nvSpPr>
        <p:spPr bwMode="auto">
          <a:xfrm>
            <a:off x="0" y="0"/>
            <a:ext cx="3071813" cy="471488"/>
          </a:xfrm>
          <a:prstGeom prst="rect">
            <a:avLst/>
          </a:prstGeom>
          <a:noFill/>
          <a:ln w="9525">
            <a:noFill/>
            <a:miter lim="800000"/>
            <a:headEnd/>
            <a:tailEnd/>
          </a:ln>
          <a:effectLst/>
        </p:spPr>
        <p:txBody>
          <a:bodyPr vert="horz" wrap="square" lIns="94370" tIns="47185" rIns="94370" bIns="47185" numCol="1" anchor="t" anchorCtr="0" compatLnSpc="1">
            <a:prstTxWarp prst="textNoShape">
              <a:avLst/>
            </a:prstTxWarp>
          </a:bodyPr>
          <a:lstStyle>
            <a:lvl1pPr>
              <a:defRPr sz="1200">
                <a:latin typeface="Arial" charset="0"/>
                <a:cs typeface="+mn-cs"/>
              </a:defRPr>
            </a:lvl1pPr>
          </a:lstStyle>
          <a:p>
            <a:pPr>
              <a:defRPr/>
            </a:pPr>
            <a:endParaRPr lang="en-US"/>
          </a:p>
        </p:txBody>
      </p:sp>
      <p:sp>
        <p:nvSpPr>
          <p:cNvPr id="27651" name="Rectangle 3"/>
          <p:cNvSpPr>
            <a:spLocks noGrp="1" noChangeArrowheads="1"/>
          </p:cNvSpPr>
          <p:nvPr>
            <p:ph type="dt" idx="1"/>
          </p:nvPr>
        </p:nvSpPr>
        <p:spPr bwMode="auto">
          <a:xfrm>
            <a:off x="4013200" y="0"/>
            <a:ext cx="3071813" cy="471488"/>
          </a:xfrm>
          <a:prstGeom prst="rect">
            <a:avLst/>
          </a:prstGeom>
          <a:noFill/>
          <a:ln w="9525">
            <a:noFill/>
            <a:miter lim="800000"/>
            <a:headEnd/>
            <a:tailEnd/>
          </a:ln>
          <a:effectLst/>
        </p:spPr>
        <p:txBody>
          <a:bodyPr vert="horz" wrap="square" lIns="94370" tIns="47185" rIns="94370" bIns="47185" numCol="1" anchor="t" anchorCtr="0" compatLnSpc="1">
            <a:prstTxWarp prst="textNoShape">
              <a:avLst/>
            </a:prstTxWarp>
          </a:bodyPr>
          <a:lstStyle>
            <a:lvl1pPr algn="r">
              <a:defRPr sz="1200">
                <a:latin typeface="Arial" charset="0"/>
                <a:cs typeface="+mn-cs"/>
              </a:defRPr>
            </a:lvl1pPr>
          </a:lstStyle>
          <a:p>
            <a:pPr>
              <a:defRPr/>
            </a:pPr>
            <a:endParaRPr lang="en-US"/>
          </a:p>
        </p:txBody>
      </p:sp>
      <p:sp>
        <p:nvSpPr>
          <p:cNvPr id="18436" name="Rectangle 4"/>
          <p:cNvSpPr>
            <a:spLocks noGrp="1" noRot="1" noChangeAspect="1" noChangeArrowheads="1" noTextEdit="1"/>
          </p:cNvSpPr>
          <p:nvPr>
            <p:ph type="sldImg" idx="2"/>
          </p:nvPr>
        </p:nvSpPr>
        <p:spPr bwMode="auto">
          <a:xfrm>
            <a:off x="1185863" y="706438"/>
            <a:ext cx="4714875" cy="35369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3" name="Rectangle 5"/>
          <p:cNvSpPr>
            <a:spLocks noGrp="1" noChangeArrowheads="1"/>
          </p:cNvSpPr>
          <p:nvPr>
            <p:ph type="body" sz="quarter" idx="3"/>
          </p:nvPr>
        </p:nvSpPr>
        <p:spPr bwMode="auto">
          <a:xfrm>
            <a:off x="709613" y="4479925"/>
            <a:ext cx="5667375" cy="4243388"/>
          </a:xfrm>
          <a:prstGeom prst="rect">
            <a:avLst/>
          </a:prstGeom>
          <a:noFill/>
          <a:ln w="9525">
            <a:noFill/>
            <a:miter lim="800000"/>
            <a:headEnd/>
            <a:tailEnd/>
          </a:ln>
          <a:effectLst/>
        </p:spPr>
        <p:txBody>
          <a:bodyPr vert="horz" wrap="square" lIns="94370" tIns="47185" rIns="94370" bIns="47185"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7654" name="Rectangle 6"/>
          <p:cNvSpPr>
            <a:spLocks noGrp="1" noChangeArrowheads="1"/>
          </p:cNvSpPr>
          <p:nvPr>
            <p:ph type="ftr" sz="quarter" idx="4"/>
          </p:nvPr>
        </p:nvSpPr>
        <p:spPr bwMode="auto">
          <a:xfrm>
            <a:off x="0" y="8956675"/>
            <a:ext cx="3071813" cy="471488"/>
          </a:xfrm>
          <a:prstGeom prst="rect">
            <a:avLst/>
          </a:prstGeom>
          <a:noFill/>
          <a:ln w="9525">
            <a:noFill/>
            <a:miter lim="800000"/>
            <a:headEnd/>
            <a:tailEnd/>
          </a:ln>
          <a:effectLst/>
        </p:spPr>
        <p:txBody>
          <a:bodyPr vert="horz" wrap="square" lIns="94370" tIns="47185" rIns="94370" bIns="47185" numCol="1" anchor="b" anchorCtr="0" compatLnSpc="1">
            <a:prstTxWarp prst="textNoShape">
              <a:avLst/>
            </a:prstTxWarp>
          </a:bodyPr>
          <a:lstStyle>
            <a:lvl1pPr>
              <a:defRPr sz="1200">
                <a:latin typeface="Arial" charset="0"/>
                <a:cs typeface="+mn-cs"/>
              </a:defRPr>
            </a:lvl1pPr>
          </a:lstStyle>
          <a:p>
            <a:pPr>
              <a:defRPr/>
            </a:pPr>
            <a:endParaRPr lang="en-US"/>
          </a:p>
        </p:txBody>
      </p:sp>
      <p:sp>
        <p:nvSpPr>
          <p:cNvPr id="27655" name="Rectangle 7"/>
          <p:cNvSpPr>
            <a:spLocks noGrp="1" noChangeArrowheads="1"/>
          </p:cNvSpPr>
          <p:nvPr>
            <p:ph type="sldNum" sz="quarter" idx="5"/>
          </p:nvPr>
        </p:nvSpPr>
        <p:spPr bwMode="auto">
          <a:xfrm>
            <a:off x="4013200" y="8956675"/>
            <a:ext cx="3071813" cy="471488"/>
          </a:xfrm>
          <a:prstGeom prst="rect">
            <a:avLst/>
          </a:prstGeom>
          <a:noFill/>
          <a:ln w="9525">
            <a:noFill/>
            <a:miter lim="800000"/>
            <a:headEnd/>
            <a:tailEnd/>
          </a:ln>
          <a:effectLst/>
        </p:spPr>
        <p:txBody>
          <a:bodyPr vert="horz" wrap="square" lIns="94370" tIns="47185" rIns="94370" bIns="47185" numCol="1" anchor="b" anchorCtr="0" compatLnSpc="1">
            <a:prstTxWarp prst="textNoShape">
              <a:avLst/>
            </a:prstTxWarp>
          </a:bodyPr>
          <a:lstStyle>
            <a:lvl1pPr algn="r">
              <a:defRPr sz="1200">
                <a:latin typeface="Arial" charset="0"/>
                <a:cs typeface="+mn-cs"/>
              </a:defRPr>
            </a:lvl1pPr>
          </a:lstStyle>
          <a:p>
            <a:pPr>
              <a:defRPr/>
            </a:pPr>
            <a:fld id="{9EB1E30D-9A37-4BCB-AD80-742C44C0ECAD}" type="slidenum">
              <a:rPr lang="en-US"/>
              <a:pPr>
                <a:defRPr/>
              </a:pPr>
              <a:t>‹#›</a:t>
            </a:fld>
            <a:endParaRPr lang="en-US"/>
          </a:p>
        </p:txBody>
      </p:sp>
    </p:spTree>
    <p:extLst>
      <p:ext uri="{BB962C8B-B14F-4D97-AF65-F5344CB8AC3E}">
        <p14:creationId xmlns:p14="http://schemas.microsoft.com/office/powerpoint/2010/main" val="2419631358"/>
      </p:ext>
    </p:extLst>
  </p:cSld>
  <p:clrMap bg1="lt1" tx1="dk1" bg2="lt2" tx2="dk2" accent1="accent1" accent2="accent2" accent3="accent3" accent4="accent4" accent5="accent5" accent6="accent6" hlink="hlink" folHlink="folHlink"/>
  <p:hf hdr="0" dt="0"/>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12" descr="logo"/>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28600" y="304800"/>
            <a:ext cx="12954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4"/>
          <p:cNvSpPr>
            <a:spLocks noChangeArrowheads="1"/>
          </p:cNvSpPr>
          <p:nvPr userDrawn="1"/>
        </p:nvSpPr>
        <p:spPr bwMode="auto">
          <a:xfrm>
            <a:off x="0" y="1143000"/>
            <a:ext cx="9144000" cy="5715000"/>
          </a:xfrm>
          <a:prstGeom prst="rect">
            <a:avLst/>
          </a:prstGeom>
          <a:solidFill>
            <a:srgbClr val="5469A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en-US" smtClean="0"/>
          </a:p>
        </p:txBody>
      </p:sp>
      <p:sp>
        <p:nvSpPr>
          <p:cNvPr id="6" name="Line 14"/>
          <p:cNvSpPr>
            <a:spLocks noChangeShapeType="1"/>
          </p:cNvSpPr>
          <p:nvPr userDrawn="1"/>
        </p:nvSpPr>
        <p:spPr bwMode="auto">
          <a:xfrm>
            <a:off x="0" y="1143000"/>
            <a:ext cx="9144000" cy="0"/>
          </a:xfrm>
          <a:prstGeom prst="line">
            <a:avLst/>
          </a:prstGeom>
          <a:noFill/>
          <a:ln w="57150">
            <a:solidFill>
              <a:schemeClr val="hlink"/>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3010" name="Rectangle 2"/>
          <p:cNvSpPr>
            <a:spLocks noGrp="1" noChangeArrowheads="1"/>
          </p:cNvSpPr>
          <p:nvPr>
            <p:ph type="subTitle" idx="1"/>
          </p:nvPr>
        </p:nvSpPr>
        <p:spPr>
          <a:xfrm>
            <a:off x="2343150" y="3581400"/>
            <a:ext cx="6343650" cy="1143000"/>
          </a:xfrm>
        </p:spPr>
        <p:txBody>
          <a:bodyPr/>
          <a:lstStyle>
            <a:lvl1pPr marL="0" indent="0">
              <a:buFontTx/>
              <a:buNone/>
              <a:defRPr b="0">
                <a:solidFill>
                  <a:schemeClr val="bg1"/>
                </a:solidFill>
                <a:latin typeface="Arial Black" pitchFamily="34" charset="0"/>
              </a:defRPr>
            </a:lvl1pPr>
          </a:lstStyle>
          <a:p>
            <a:r>
              <a:rPr lang="en-US"/>
              <a:t>Click to edit Master subtitle style</a:t>
            </a:r>
          </a:p>
        </p:txBody>
      </p:sp>
      <p:sp>
        <p:nvSpPr>
          <p:cNvPr id="43015" name="Rectangle 7"/>
          <p:cNvSpPr>
            <a:spLocks noGrp="1" noChangeArrowheads="1"/>
          </p:cNvSpPr>
          <p:nvPr>
            <p:ph type="ctrTitle"/>
          </p:nvPr>
        </p:nvSpPr>
        <p:spPr>
          <a:xfrm>
            <a:off x="2333625" y="1905000"/>
            <a:ext cx="6477000" cy="1241425"/>
          </a:xfrm>
        </p:spPr>
        <p:txBody>
          <a:bodyPr/>
          <a:lstStyle>
            <a:lvl1pPr>
              <a:defRPr sz="2800"/>
            </a:lvl1pPr>
          </a:lstStyle>
          <a:p>
            <a:r>
              <a:rPr lang="en-US"/>
              <a:t>Click to edit Master title style</a:t>
            </a:r>
          </a:p>
        </p:txBody>
      </p:sp>
      <p:sp>
        <p:nvSpPr>
          <p:cNvPr id="7" name="Rectangle 10"/>
          <p:cNvSpPr>
            <a:spLocks noGrp="1" noChangeArrowheads="1"/>
          </p:cNvSpPr>
          <p:nvPr>
            <p:ph type="dt" sz="half" idx="10"/>
          </p:nvPr>
        </p:nvSpPr>
        <p:spPr>
          <a:xfrm>
            <a:off x="2333625" y="5467350"/>
            <a:ext cx="6276975" cy="476250"/>
          </a:xfrm>
        </p:spPr>
        <p:txBody>
          <a:bodyPr/>
          <a:lstStyle>
            <a:lvl1pPr>
              <a:defRPr sz="1800" b="1">
                <a:solidFill>
                  <a:schemeClr val="bg1"/>
                </a:solidFill>
              </a:defRPr>
            </a:lvl1pPr>
          </a:lstStyle>
          <a:p>
            <a:pPr>
              <a:defRPr/>
            </a:pPr>
            <a:r>
              <a:rPr lang="en-US"/>
              <a:t>11/12/2013</a:t>
            </a:r>
          </a:p>
        </p:txBody>
      </p:sp>
      <p:sp>
        <p:nvSpPr>
          <p:cNvPr id="8" name="Rectangle 15"/>
          <p:cNvSpPr>
            <a:spLocks noGrp="1" noChangeArrowheads="1"/>
          </p:cNvSpPr>
          <p:nvPr>
            <p:ph type="ftr" sz="quarter" idx="11"/>
          </p:nvPr>
        </p:nvSpPr>
        <p:spPr>
          <a:xfrm>
            <a:off x="2333625" y="5067300"/>
            <a:ext cx="6276975" cy="419100"/>
          </a:xfrm>
        </p:spPr>
        <p:txBody>
          <a:bodyPr/>
          <a:lstStyle>
            <a:lvl1pPr algn="l">
              <a:defRPr sz="1800" b="1">
                <a:solidFill>
                  <a:schemeClr val="bg1"/>
                </a:solidFill>
              </a:defRPr>
            </a:lvl1pPr>
          </a:lstStyle>
          <a:p>
            <a:pPr>
              <a:defRPr/>
            </a:pPr>
            <a:r>
              <a:rPr lang="en-US"/>
              <a:t>MISUG</a:t>
            </a:r>
          </a:p>
        </p:txBody>
      </p:sp>
    </p:spTree>
    <p:extLst>
      <p:ext uri="{BB962C8B-B14F-4D97-AF65-F5344CB8AC3E}">
        <p14:creationId xmlns:p14="http://schemas.microsoft.com/office/powerpoint/2010/main" val="27746326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B87ADBD5-8E14-496C-BEFD-60D3FD976DD2}" type="slidenum">
              <a:rPr lang="en-US"/>
              <a:pPr>
                <a:defRPr/>
              </a:pPr>
              <a:t>‹#›</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MISUG</a:t>
            </a:r>
          </a:p>
        </p:txBody>
      </p:sp>
      <p:sp>
        <p:nvSpPr>
          <p:cNvPr id="6" name="Rectangle 4"/>
          <p:cNvSpPr>
            <a:spLocks noGrp="1" noChangeArrowheads="1"/>
          </p:cNvSpPr>
          <p:nvPr>
            <p:ph type="dt" sz="half" idx="12"/>
          </p:nvPr>
        </p:nvSpPr>
        <p:spPr>
          <a:ln/>
        </p:spPr>
        <p:txBody>
          <a:bodyPr/>
          <a:lstStyle>
            <a:lvl1pPr>
              <a:defRPr/>
            </a:lvl1pPr>
          </a:lstStyle>
          <a:p>
            <a:pPr>
              <a:defRPr/>
            </a:pPr>
            <a:r>
              <a:rPr lang="en-US"/>
              <a:t>11/12/2013</a:t>
            </a:r>
          </a:p>
        </p:txBody>
      </p:sp>
    </p:spTree>
    <p:extLst>
      <p:ext uri="{BB962C8B-B14F-4D97-AF65-F5344CB8AC3E}">
        <p14:creationId xmlns:p14="http://schemas.microsoft.com/office/powerpoint/2010/main" val="10225696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67500" y="0"/>
            <a:ext cx="2171700" cy="5791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52400" y="0"/>
            <a:ext cx="6362700" cy="5791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04D94640-EEC4-4F28-8F69-6FCA5E7A32D9}" type="slidenum">
              <a:rPr lang="en-US"/>
              <a:pPr>
                <a:defRPr/>
              </a:pPr>
              <a:t>‹#›</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MISUG</a:t>
            </a:r>
          </a:p>
        </p:txBody>
      </p:sp>
      <p:sp>
        <p:nvSpPr>
          <p:cNvPr id="6" name="Rectangle 4"/>
          <p:cNvSpPr>
            <a:spLocks noGrp="1" noChangeArrowheads="1"/>
          </p:cNvSpPr>
          <p:nvPr>
            <p:ph type="dt" sz="half" idx="12"/>
          </p:nvPr>
        </p:nvSpPr>
        <p:spPr>
          <a:ln/>
        </p:spPr>
        <p:txBody>
          <a:bodyPr/>
          <a:lstStyle>
            <a:lvl1pPr>
              <a:defRPr/>
            </a:lvl1pPr>
          </a:lstStyle>
          <a:p>
            <a:pPr>
              <a:defRPr/>
            </a:pPr>
            <a:r>
              <a:rPr lang="en-US"/>
              <a:t>11/12/2013</a:t>
            </a:r>
          </a:p>
        </p:txBody>
      </p:sp>
    </p:spTree>
    <p:extLst>
      <p:ext uri="{BB962C8B-B14F-4D97-AF65-F5344CB8AC3E}">
        <p14:creationId xmlns:p14="http://schemas.microsoft.com/office/powerpoint/2010/main" val="323569078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12" descr="logo"/>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28600" y="304800"/>
            <a:ext cx="12954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13"/>
          <p:cNvSpPr>
            <a:spLocks noChangeArrowheads="1"/>
          </p:cNvSpPr>
          <p:nvPr userDrawn="1"/>
        </p:nvSpPr>
        <p:spPr bwMode="auto">
          <a:xfrm>
            <a:off x="0" y="1143000"/>
            <a:ext cx="9144000" cy="5715000"/>
          </a:xfrm>
          <a:prstGeom prst="rect">
            <a:avLst/>
          </a:prstGeom>
          <a:solidFill>
            <a:srgbClr val="5469A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lnSpc>
                <a:spcPct val="80000"/>
              </a:lnSpc>
              <a:spcBef>
                <a:spcPct val="20000"/>
              </a:spcBef>
              <a:defRPr/>
            </a:pPr>
            <a:endParaRPr lang="en-US" altLang="en-US" sz="1600" b="1" smtClean="0">
              <a:solidFill>
                <a:srgbClr val="000000"/>
              </a:solidFill>
            </a:endParaRPr>
          </a:p>
        </p:txBody>
      </p:sp>
      <p:sp>
        <p:nvSpPr>
          <p:cNvPr id="6" name="Line 14"/>
          <p:cNvSpPr>
            <a:spLocks noChangeShapeType="1"/>
          </p:cNvSpPr>
          <p:nvPr userDrawn="1"/>
        </p:nvSpPr>
        <p:spPr bwMode="auto">
          <a:xfrm>
            <a:off x="0" y="1143000"/>
            <a:ext cx="9144000" cy="0"/>
          </a:xfrm>
          <a:prstGeom prst="line">
            <a:avLst/>
          </a:prstGeom>
          <a:noFill/>
          <a:ln w="57150">
            <a:solidFill>
              <a:schemeClr val="hlink"/>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3010" name="Rectangle 2"/>
          <p:cNvSpPr>
            <a:spLocks noGrp="1" noChangeArrowheads="1"/>
          </p:cNvSpPr>
          <p:nvPr>
            <p:ph type="subTitle" idx="1"/>
          </p:nvPr>
        </p:nvSpPr>
        <p:spPr>
          <a:xfrm>
            <a:off x="2343150" y="3581400"/>
            <a:ext cx="5334000" cy="1143000"/>
          </a:xfrm>
        </p:spPr>
        <p:txBody>
          <a:bodyPr/>
          <a:lstStyle>
            <a:lvl1pPr marL="0" indent="0">
              <a:buFontTx/>
              <a:buNone/>
              <a:defRPr b="0">
                <a:solidFill>
                  <a:schemeClr val="bg1"/>
                </a:solidFill>
                <a:latin typeface="Arial Black" pitchFamily="34" charset="0"/>
              </a:defRPr>
            </a:lvl1pPr>
          </a:lstStyle>
          <a:p>
            <a:r>
              <a:rPr lang="en-US"/>
              <a:t>Click to edit Master subtitle style</a:t>
            </a:r>
          </a:p>
        </p:txBody>
      </p:sp>
      <p:sp>
        <p:nvSpPr>
          <p:cNvPr id="43015" name="Rectangle 7"/>
          <p:cNvSpPr>
            <a:spLocks noGrp="1" noChangeArrowheads="1"/>
          </p:cNvSpPr>
          <p:nvPr>
            <p:ph type="ctrTitle"/>
          </p:nvPr>
        </p:nvSpPr>
        <p:spPr>
          <a:xfrm>
            <a:off x="2333625" y="1905000"/>
            <a:ext cx="6477000" cy="1241425"/>
          </a:xfrm>
        </p:spPr>
        <p:txBody>
          <a:bodyPr/>
          <a:lstStyle>
            <a:lvl1pPr>
              <a:defRPr sz="2800"/>
            </a:lvl1pPr>
          </a:lstStyle>
          <a:p>
            <a:r>
              <a:rPr lang="en-US"/>
              <a:t>Click to edit Master title style</a:t>
            </a:r>
          </a:p>
        </p:txBody>
      </p:sp>
      <p:sp>
        <p:nvSpPr>
          <p:cNvPr id="7" name="Rectangle 10"/>
          <p:cNvSpPr>
            <a:spLocks noGrp="1" noChangeArrowheads="1"/>
          </p:cNvSpPr>
          <p:nvPr>
            <p:ph type="dt" sz="half" idx="10"/>
          </p:nvPr>
        </p:nvSpPr>
        <p:spPr>
          <a:xfrm>
            <a:off x="2333625" y="5467350"/>
            <a:ext cx="2133600" cy="476250"/>
          </a:xfrm>
        </p:spPr>
        <p:txBody>
          <a:bodyPr/>
          <a:lstStyle>
            <a:lvl1pPr>
              <a:defRPr sz="1800" b="1">
                <a:solidFill>
                  <a:srgbClr val="FFFFFF"/>
                </a:solidFill>
              </a:defRPr>
            </a:lvl1pPr>
          </a:lstStyle>
          <a:p>
            <a:pPr>
              <a:defRPr/>
            </a:pPr>
            <a:r>
              <a:rPr lang="en-US"/>
              <a:t>Date</a:t>
            </a:r>
          </a:p>
        </p:txBody>
      </p:sp>
      <p:sp>
        <p:nvSpPr>
          <p:cNvPr id="8" name="Footer Placeholder 7"/>
          <p:cNvSpPr>
            <a:spLocks noGrp="1" noChangeArrowheads="1"/>
          </p:cNvSpPr>
          <p:nvPr>
            <p:ph type="ftr" sz="quarter" idx="11"/>
          </p:nvPr>
        </p:nvSpPr>
        <p:spPr bwMode="auto">
          <a:xfrm>
            <a:off x="2333625" y="5067300"/>
            <a:ext cx="2895600" cy="4191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l">
              <a:lnSpc>
                <a:spcPct val="100000"/>
              </a:lnSpc>
              <a:spcBef>
                <a:spcPct val="0"/>
              </a:spcBef>
              <a:defRPr sz="1800" b="1">
                <a:solidFill>
                  <a:srgbClr val="FFFFFF"/>
                </a:solidFill>
                <a:latin typeface="Arial" charset="0"/>
              </a:defRPr>
            </a:lvl1pPr>
          </a:lstStyle>
          <a:p>
            <a:pPr>
              <a:defRPr/>
            </a:pPr>
            <a:r>
              <a:rPr lang="en-US"/>
              <a:t>Meeting Title (optional)</a:t>
            </a:r>
          </a:p>
        </p:txBody>
      </p:sp>
    </p:spTree>
    <p:extLst>
      <p:ext uri="{BB962C8B-B14F-4D97-AF65-F5344CB8AC3E}">
        <p14:creationId xmlns:p14="http://schemas.microsoft.com/office/powerpoint/2010/main" val="89123430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D3E7E514-8344-4255-B596-51472E708951}" type="slidenum">
              <a:rPr lang="en-US"/>
              <a:pPr>
                <a:defRPr/>
              </a:pPr>
              <a:t>‹#›</a:t>
            </a:fld>
            <a:endParaRPr lang="en-US"/>
          </a:p>
        </p:txBody>
      </p:sp>
      <p:sp>
        <p:nvSpPr>
          <p:cNvPr id="5" name="Rectangle 4"/>
          <p:cNvSpPr>
            <a:spLocks noGrp="1" noChangeArrowheads="1"/>
          </p:cNvSpPr>
          <p:nvPr>
            <p:ph type="dt" sz="half" idx="11"/>
          </p:nvPr>
        </p:nvSpPr>
        <p:spPr>
          <a:ln/>
        </p:spPr>
        <p:txBody>
          <a:bodyPr/>
          <a:lstStyle>
            <a:lvl1pPr>
              <a:defRPr/>
            </a:lvl1pPr>
          </a:lstStyle>
          <a:p>
            <a:pPr>
              <a:defRPr/>
            </a:pPr>
            <a:r>
              <a:rPr lang="en-US"/>
              <a:t>Date</a:t>
            </a:r>
          </a:p>
        </p:txBody>
      </p:sp>
    </p:spTree>
    <p:extLst>
      <p:ext uri="{BB962C8B-B14F-4D97-AF65-F5344CB8AC3E}">
        <p14:creationId xmlns:p14="http://schemas.microsoft.com/office/powerpoint/2010/main" val="231625634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
          <p:cNvSpPr>
            <a:spLocks noGrp="1" noChangeArrowheads="1"/>
          </p:cNvSpPr>
          <p:nvPr>
            <p:ph type="sldNum" sz="quarter" idx="10"/>
          </p:nvPr>
        </p:nvSpPr>
        <p:spPr>
          <a:ln/>
        </p:spPr>
        <p:txBody>
          <a:bodyPr/>
          <a:lstStyle>
            <a:lvl1pPr>
              <a:defRPr/>
            </a:lvl1pPr>
          </a:lstStyle>
          <a:p>
            <a:pPr>
              <a:defRPr/>
            </a:pPr>
            <a:fld id="{691559AF-DD58-4B3E-B1EC-AAB046081BCF}" type="slidenum">
              <a:rPr lang="en-US"/>
              <a:pPr>
                <a:defRPr/>
              </a:pPr>
              <a:t>‹#›</a:t>
            </a:fld>
            <a:endParaRPr lang="en-US"/>
          </a:p>
        </p:txBody>
      </p:sp>
      <p:sp>
        <p:nvSpPr>
          <p:cNvPr id="5" name="Rectangle 4"/>
          <p:cNvSpPr>
            <a:spLocks noGrp="1" noChangeArrowheads="1"/>
          </p:cNvSpPr>
          <p:nvPr>
            <p:ph type="dt" sz="half" idx="11"/>
          </p:nvPr>
        </p:nvSpPr>
        <p:spPr>
          <a:ln/>
        </p:spPr>
        <p:txBody>
          <a:bodyPr/>
          <a:lstStyle>
            <a:lvl1pPr>
              <a:defRPr/>
            </a:lvl1pPr>
          </a:lstStyle>
          <a:p>
            <a:pPr>
              <a:defRPr/>
            </a:pPr>
            <a:r>
              <a:rPr lang="en-US"/>
              <a:t>Date</a:t>
            </a:r>
          </a:p>
        </p:txBody>
      </p:sp>
    </p:spTree>
    <p:extLst>
      <p:ext uri="{BB962C8B-B14F-4D97-AF65-F5344CB8AC3E}">
        <p14:creationId xmlns:p14="http://schemas.microsoft.com/office/powerpoint/2010/main" val="48066879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066800"/>
            <a:ext cx="40386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066800"/>
            <a:ext cx="40386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sldNum" sz="quarter" idx="10"/>
          </p:nvPr>
        </p:nvSpPr>
        <p:spPr>
          <a:ln/>
        </p:spPr>
        <p:txBody>
          <a:bodyPr/>
          <a:lstStyle>
            <a:lvl1pPr>
              <a:defRPr/>
            </a:lvl1pPr>
          </a:lstStyle>
          <a:p>
            <a:pPr>
              <a:defRPr/>
            </a:pPr>
            <a:fld id="{CEE4BF26-FCFD-4B22-8CD7-93AD9CCF50D4}" type="slidenum">
              <a:rPr lang="en-US"/>
              <a:pPr>
                <a:defRPr/>
              </a:pPr>
              <a:t>‹#›</a:t>
            </a:fld>
            <a:endParaRPr lang="en-US"/>
          </a:p>
        </p:txBody>
      </p:sp>
      <p:sp>
        <p:nvSpPr>
          <p:cNvPr id="6" name="Rectangle 4"/>
          <p:cNvSpPr>
            <a:spLocks noGrp="1" noChangeArrowheads="1"/>
          </p:cNvSpPr>
          <p:nvPr>
            <p:ph type="dt" sz="half" idx="11"/>
          </p:nvPr>
        </p:nvSpPr>
        <p:spPr>
          <a:ln/>
        </p:spPr>
        <p:txBody>
          <a:bodyPr/>
          <a:lstStyle>
            <a:lvl1pPr>
              <a:defRPr/>
            </a:lvl1pPr>
          </a:lstStyle>
          <a:p>
            <a:pPr>
              <a:defRPr/>
            </a:pPr>
            <a:r>
              <a:rPr lang="en-US"/>
              <a:t>Date</a:t>
            </a:r>
          </a:p>
        </p:txBody>
      </p:sp>
    </p:spTree>
    <p:extLst>
      <p:ext uri="{BB962C8B-B14F-4D97-AF65-F5344CB8AC3E}">
        <p14:creationId xmlns:p14="http://schemas.microsoft.com/office/powerpoint/2010/main" val="240954347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
          <p:cNvSpPr>
            <a:spLocks noGrp="1" noChangeArrowheads="1"/>
          </p:cNvSpPr>
          <p:nvPr>
            <p:ph type="sldNum" sz="quarter" idx="10"/>
          </p:nvPr>
        </p:nvSpPr>
        <p:spPr>
          <a:ln/>
        </p:spPr>
        <p:txBody>
          <a:bodyPr/>
          <a:lstStyle>
            <a:lvl1pPr>
              <a:defRPr/>
            </a:lvl1pPr>
          </a:lstStyle>
          <a:p>
            <a:pPr>
              <a:defRPr/>
            </a:pPr>
            <a:fld id="{E48B6943-6ABE-4208-8CD1-8D7E1F93BE36}" type="slidenum">
              <a:rPr lang="en-US"/>
              <a:pPr>
                <a:defRPr/>
              </a:pPr>
              <a:t>‹#›</a:t>
            </a:fld>
            <a:endParaRPr lang="en-US"/>
          </a:p>
        </p:txBody>
      </p:sp>
      <p:sp>
        <p:nvSpPr>
          <p:cNvPr id="8" name="Rectangle 4"/>
          <p:cNvSpPr>
            <a:spLocks noGrp="1" noChangeArrowheads="1"/>
          </p:cNvSpPr>
          <p:nvPr>
            <p:ph type="dt" sz="half" idx="11"/>
          </p:nvPr>
        </p:nvSpPr>
        <p:spPr>
          <a:ln/>
        </p:spPr>
        <p:txBody>
          <a:bodyPr/>
          <a:lstStyle>
            <a:lvl1pPr>
              <a:defRPr/>
            </a:lvl1pPr>
          </a:lstStyle>
          <a:p>
            <a:pPr>
              <a:defRPr/>
            </a:pPr>
            <a:r>
              <a:rPr lang="en-US"/>
              <a:t>Date</a:t>
            </a:r>
          </a:p>
        </p:txBody>
      </p:sp>
    </p:spTree>
    <p:extLst>
      <p:ext uri="{BB962C8B-B14F-4D97-AF65-F5344CB8AC3E}">
        <p14:creationId xmlns:p14="http://schemas.microsoft.com/office/powerpoint/2010/main" val="301121886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6"/>
          <p:cNvSpPr>
            <a:spLocks noGrp="1" noChangeArrowheads="1"/>
          </p:cNvSpPr>
          <p:nvPr>
            <p:ph type="sldNum" sz="quarter" idx="10"/>
          </p:nvPr>
        </p:nvSpPr>
        <p:spPr>
          <a:ln/>
        </p:spPr>
        <p:txBody>
          <a:bodyPr/>
          <a:lstStyle>
            <a:lvl1pPr>
              <a:defRPr/>
            </a:lvl1pPr>
          </a:lstStyle>
          <a:p>
            <a:pPr>
              <a:defRPr/>
            </a:pPr>
            <a:fld id="{9D23C08E-E457-48C3-B79F-7DCC7416F8FB}" type="slidenum">
              <a:rPr lang="en-US"/>
              <a:pPr>
                <a:defRPr/>
              </a:pPr>
              <a:t>‹#›</a:t>
            </a:fld>
            <a:endParaRPr lang="en-US"/>
          </a:p>
        </p:txBody>
      </p:sp>
      <p:sp>
        <p:nvSpPr>
          <p:cNvPr id="4" name="Rectangle 4"/>
          <p:cNvSpPr>
            <a:spLocks noGrp="1" noChangeArrowheads="1"/>
          </p:cNvSpPr>
          <p:nvPr>
            <p:ph type="dt" sz="half" idx="11"/>
          </p:nvPr>
        </p:nvSpPr>
        <p:spPr>
          <a:ln/>
        </p:spPr>
        <p:txBody>
          <a:bodyPr/>
          <a:lstStyle>
            <a:lvl1pPr>
              <a:defRPr/>
            </a:lvl1pPr>
          </a:lstStyle>
          <a:p>
            <a:pPr>
              <a:defRPr/>
            </a:pPr>
            <a:r>
              <a:rPr lang="en-US"/>
              <a:t>Date</a:t>
            </a:r>
          </a:p>
        </p:txBody>
      </p:sp>
    </p:spTree>
    <p:extLst>
      <p:ext uri="{BB962C8B-B14F-4D97-AF65-F5344CB8AC3E}">
        <p14:creationId xmlns:p14="http://schemas.microsoft.com/office/powerpoint/2010/main" val="427401426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pPr>
              <a:defRPr/>
            </a:pPr>
            <a:fld id="{BE26BBFA-74E9-4281-9FB1-C67721CE9266}" type="slidenum">
              <a:rPr lang="en-US"/>
              <a:pPr>
                <a:defRPr/>
              </a:pPr>
              <a:t>‹#›</a:t>
            </a:fld>
            <a:endParaRPr lang="en-US"/>
          </a:p>
        </p:txBody>
      </p:sp>
      <p:sp>
        <p:nvSpPr>
          <p:cNvPr id="3" name="Rectangle 4"/>
          <p:cNvSpPr>
            <a:spLocks noGrp="1" noChangeArrowheads="1"/>
          </p:cNvSpPr>
          <p:nvPr>
            <p:ph type="dt" sz="half" idx="11"/>
          </p:nvPr>
        </p:nvSpPr>
        <p:spPr>
          <a:ln/>
        </p:spPr>
        <p:txBody>
          <a:bodyPr/>
          <a:lstStyle>
            <a:lvl1pPr>
              <a:defRPr/>
            </a:lvl1pPr>
          </a:lstStyle>
          <a:p>
            <a:pPr>
              <a:defRPr/>
            </a:pPr>
            <a:r>
              <a:rPr lang="en-US"/>
              <a:t>Date</a:t>
            </a:r>
          </a:p>
        </p:txBody>
      </p:sp>
    </p:spTree>
    <p:extLst>
      <p:ext uri="{BB962C8B-B14F-4D97-AF65-F5344CB8AC3E}">
        <p14:creationId xmlns:p14="http://schemas.microsoft.com/office/powerpoint/2010/main" val="182353741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8D60154D-D383-4028-BA5F-329DCB1B9218}" type="slidenum">
              <a:rPr lang="en-US"/>
              <a:pPr>
                <a:defRPr/>
              </a:pPr>
              <a:t>‹#›</a:t>
            </a:fld>
            <a:endParaRPr lang="en-US"/>
          </a:p>
        </p:txBody>
      </p:sp>
      <p:sp>
        <p:nvSpPr>
          <p:cNvPr id="6" name="Rectangle 4"/>
          <p:cNvSpPr>
            <a:spLocks noGrp="1" noChangeArrowheads="1"/>
          </p:cNvSpPr>
          <p:nvPr>
            <p:ph type="dt" sz="half" idx="11"/>
          </p:nvPr>
        </p:nvSpPr>
        <p:spPr>
          <a:ln/>
        </p:spPr>
        <p:txBody>
          <a:bodyPr/>
          <a:lstStyle>
            <a:lvl1pPr>
              <a:defRPr/>
            </a:lvl1pPr>
          </a:lstStyle>
          <a:p>
            <a:pPr>
              <a:defRPr/>
            </a:pPr>
            <a:r>
              <a:rPr lang="en-US"/>
              <a:t>Date</a:t>
            </a:r>
          </a:p>
        </p:txBody>
      </p:sp>
    </p:spTree>
    <p:extLst>
      <p:ext uri="{BB962C8B-B14F-4D97-AF65-F5344CB8AC3E}">
        <p14:creationId xmlns:p14="http://schemas.microsoft.com/office/powerpoint/2010/main" val="20892642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p:txBody>
          <a:bodyPr/>
          <a:lstStyle>
            <a:lvl1pPr>
              <a:defRPr/>
            </a:lvl1pPr>
          </a:lstStyle>
          <a:p>
            <a:pPr>
              <a:defRPr/>
            </a:pPr>
            <a:r>
              <a:rPr lang="en-US"/>
              <a:t>MISUG</a:t>
            </a:r>
          </a:p>
        </p:txBody>
      </p:sp>
      <p:sp>
        <p:nvSpPr>
          <p:cNvPr id="5" name="Rectangle 4"/>
          <p:cNvSpPr>
            <a:spLocks noGrp="1" noChangeArrowheads="1"/>
          </p:cNvSpPr>
          <p:nvPr>
            <p:ph type="dt" sz="half" idx="11"/>
          </p:nvPr>
        </p:nvSpPr>
        <p:spPr/>
        <p:txBody>
          <a:bodyPr/>
          <a:lstStyle>
            <a:lvl1pPr>
              <a:defRPr/>
            </a:lvl1pPr>
          </a:lstStyle>
          <a:p>
            <a:pPr>
              <a:defRPr/>
            </a:pPr>
            <a:fld id="{864AFDFD-AF52-42B9-BFFA-3A6E01303ADF}" type="datetime1">
              <a:rPr lang="en-US" smtClean="0"/>
              <a:t>2/22/2015</a:t>
            </a:fld>
            <a:endParaRPr lang="en-US" dirty="0"/>
          </a:p>
        </p:txBody>
      </p:sp>
    </p:spTree>
    <p:extLst>
      <p:ext uri="{BB962C8B-B14F-4D97-AF65-F5344CB8AC3E}">
        <p14:creationId xmlns:p14="http://schemas.microsoft.com/office/powerpoint/2010/main" val="200189619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5D748D57-AE05-4A24-8C82-21513A50D00B}" type="slidenum">
              <a:rPr lang="en-US"/>
              <a:pPr>
                <a:defRPr/>
              </a:pPr>
              <a:t>‹#›</a:t>
            </a:fld>
            <a:endParaRPr lang="en-US"/>
          </a:p>
        </p:txBody>
      </p:sp>
      <p:sp>
        <p:nvSpPr>
          <p:cNvPr id="6" name="Rectangle 4"/>
          <p:cNvSpPr>
            <a:spLocks noGrp="1" noChangeArrowheads="1"/>
          </p:cNvSpPr>
          <p:nvPr>
            <p:ph type="dt" sz="half" idx="11"/>
          </p:nvPr>
        </p:nvSpPr>
        <p:spPr>
          <a:ln/>
        </p:spPr>
        <p:txBody>
          <a:bodyPr/>
          <a:lstStyle>
            <a:lvl1pPr>
              <a:defRPr/>
            </a:lvl1pPr>
          </a:lstStyle>
          <a:p>
            <a:pPr>
              <a:defRPr/>
            </a:pPr>
            <a:r>
              <a:rPr lang="en-US"/>
              <a:t>Date</a:t>
            </a:r>
          </a:p>
        </p:txBody>
      </p:sp>
    </p:spTree>
    <p:extLst>
      <p:ext uri="{BB962C8B-B14F-4D97-AF65-F5344CB8AC3E}">
        <p14:creationId xmlns:p14="http://schemas.microsoft.com/office/powerpoint/2010/main" val="272501877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F676DF57-71F4-4BDE-89D1-BC34EB338C45}" type="slidenum">
              <a:rPr lang="en-US"/>
              <a:pPr>
                <a:defRPr/>
              </a:pPr>
              <a:t>‹#›</a:t>
            </a:fld>
            <a:endParaRPr lang="en-US"/>
          </a:p>
        </p:txBody>
      </p:sp>
      <p:sp>
        <p:nvSpPr>
          <p:cNvPr id="5" name="Rectangle 4"/>
          <p:cNvSpPr>
            <a:spLocks noGrp="1" noChangeArrowheads="1"/>
          </p:cNvSpPr>
          <p:nvPr>
            <p:ph type="dt" sz="half" idx="11"/>
          </p:nvPr>
        </p:nvSpPr>
        <p:spPr>
          <a:ln/>
        </p:spPr>
        <p:txBody>
          <a:bodyPr/>
          <a:lstStyle>
            <a:lvl1pPr>
              <a:defRPr/>
            </a:lvl1pPr>
          </a:lstStyle>
          <a:p>
            <a:pPr>
              <a:defRPr/>
            </a:pPr>
            <a:r>
              <a:rPr lang="en-US"/>
              <a:t>Date</a:t>
            </a:r>
          </a:p>
        </p:txBody>
      </p:sp>
    </p:spTree>
    <p:extLst>
      <p:ext uri="{BB962C8B-B14F-4D97-AF65-F5344CB8AC3E}">
        <p14:creationId xmlns:p14="http://schemas.microsoft.com/office/powerpoint/2010/main" val="221487950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67500" y="0"/>
            <a:ext cx="2171700" cy="5791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52400" y="0"/>
            <a:ext cx="6362700" cy="5791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1B1F0079-5CEF-43F4-8365-0E52ED43361F}" type="slidenum">
              <a:rPr lang="en-US"/>
              <a:pPr>
                <a:defRPr/>
              </a:pPr>
              <a:t>‹#›</a:t>
            </a:fld>
            <a:endParaRPr lang="en-US"/>
          </a:p>
        </p:txBody>
      </p:sp>
      <p:sp>
        <p:nvSpPr>
          <p:cNvPr id="5" name="Rectangle 4"/>
          <p:cNvSpPr>
            <a:spLocks noGrp="1" noChangeArrowheads="1"/>
          </p:cNvSpPr>
          <p:nvPr>
            <p:ph type="dt" sz="half" idx="11"/>
          </p:nvPr>
        </p:nvSpPr>
        <p:spPr>
          <a:ln/>
        </p:spPr>
        <p:txBody>
          <a:bodyPr/>
          <a:lstStyle>
            <a:lvl1pPr>
              <a:defRPr/>
            </a:lvl1pPr>
          </a:lstStyle>
          <a:p>
            <a:pPr>
              <a:defRPr/>
            </a:pPr>
            <a:r>
              <a:rPr lang="en-US"/>
              <a:t>Date</a:t>
            </a:r>
          </a:p>
        </p:txBody>
      </p:sp>
    </p:spTree>
    <p:extLst>
      <p:ext uri="{BB962C8B-B14F-4D97-AF65-F5344CB8AC3E}">
        <p14:creationId xmlns:p14="http://schemas.microsoft.com/office/powerpoint/2010/main" val="96774136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52400" y="0"/>
            <a:ext cx="8686800" cy="685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066800"/>
            <a:ext cx="4038600" cy="4724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066800"/>
            <a:ext cx="4038600" cy="4724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sldNum" sz="quarter" idx="10"/>
          </p:nvPr>
        </p:nvSpPr>
        <p:spPr>
          <a:ln/>
        </p:spPr>
        <p:txBody>
          <a:bodyPr/>
          <a:lstStyle>
            <a:lvl1pPr>
              <a:defRPr/>
            </a:lvl1pPr>
          </a:lstStyle>
          <a:p>
            <a:pPr>
              <a:defRPr/>
            </a:pPr>
            <a:fld id="{BF4FF079-913E-4CC1-AD78-1F91F803F842}" type="slidenum">
              <a:rPr lang="en-US"/>
              <a:pPr>
                <a:defRPr/>
              </a:pPr>
              <a:t>‹#›</a:t>
            </a:fld>
            <a:endParaRPr lang="en-US"/>
          </a:p>
        </p:txBody>
      </p:sp>
      <p:sp>
        <p:nvSpPr>
          <p:cNvPr id="6" name="Rectangle 4"/>
          <p:cNvSpPr>
            <a:spLocks noGrp="1" noChangeArrowheads="1"/>
          </p:cNvSpPr>
          <p:nvPr>
            <p:ph type="dt" sz="half" idx="11"/>
          </p:nvPr>
        </p:nvSpPr>
        <p:spPr>
          <a:ln/>
        </p:spPr>
        <p:txBody>
          <a:bodyPr/>
          <a:lstStyle>
            <a:lvl1pPr>
              <a:defRPr/>
            </a:lvl1pPr>
          </a:lstStyle>
          <a:p>
            <a:pPr>
              <a:defRPr/>
            </a:pPr>
            <a:r>
              <a:rPr lang="en-US"/>
              <a:t>Date</a:t>
            </a:r>
          </a:p>
        </p:txBody>
      </p:sp>
    </p:spTree>
    <p:extLst>
      <p:ext uri="{BB962C8B-B14F-4D97-AF65-F5344CB8AC3E}">
        <p14:creationId xmlns:p14="http://schemas.microsoft.com/office/powerpoint/2010/main" val="250285416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12" descr="logo"/>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28600" y="304800"/>
            <a:ext cx="12954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13"/>
          <p:cNvSpPr>
            <a:spLocks noChangeArrowheads="1"/>
          </p:cNvSpPr>
          <p:nvPr userDrawn="1"/>
        </p:nvSpPr>
        <p:spPr bwMode="auto">
          <a:xfrm>
            <a:off x="0" y="1143000"/>
            <a:ext cx="9144000" cy="5715000"/>
          </a:xfrm>
          <a:prstGeom prst="rect">
            <a:avLst/>
          </a:prstGeom>
          <a:solidFill>
            <a:srgbClr val="5469A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lnSpc>
                <a:spcPct val="80000"/>
              </a:lnSpc>
              <a:spcBef>
                <a:spcPct val="20000"/>
              </a:spcBef>
              <a:defRPr/>
            </a:pPr>
            <a:endParaRPr lang="en-US" altLang="en-US" sz="1600" b="1" smtClean="0">
              <a:solidFill>
                <a:srgbClr val="000000"/>
              </a:solidFill>
            </a:endParaRPr>
          </a:p>
        </p:txBody>
      </p:sp>
      <p:sp>
        <p:nvSpPr>
          <p:cNvPr id="6" name="Line 14"/>
          <p:cNvSpPr>
            <a:spLocks noChangeShapeType="1"/>
          </p:cNvSpPr>
          <p:nvPr userDrawn="1"/>
        </p:nvSpPr>
        <p:spPr bwMode="auto">
          <a:xfrm>
            <a:off x="0" y="1143000"/>
            <a:ext cx="9144000" cy="0"/>
          </a:xfrm>
          <a:prstGeom prst="line">
            <a:avLst/>
          </a:prstGeom>
          <a:noFill/>
          <a:ln w="57150">
            <a:solidFill>
              <a:schemeClr val="hlink"/>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3010" name="Rectangle 2"/>
          <p:cNvSpPr>
            <a:spLocks noGrp="1" noChangeArrowheads="1"/>
          </p:cNvSpPr>
          <p:nvPr>
            <p:ph type="subTitle" idx="1"/>
          </p:nvPr>
        </p:nvSpPr>
        <p:spPr>
          <a:xfrm>
            <a:off x="2343150" y="3581400"/>
            <a:ext cx="5334000" cy="1143000"/>
          </a:xfrm>
        </p:spPr>
        <p:txBody>
          <a:bodyPr/>
          <a:lstStyle>
            <a:lvl1pPr marL="0" indent="0">
              <a:buFontTx/>
              <a:buNone/>
              <a:defRPr b="0">
                <a:solidFill>
                  <a:schemeClr val="bg1"/>
                </a:solidFill>
                <a:latin typeface="Arial Black" pitchFamily="34" charset="0"/>
              </a:defRPr>
            </a:lvl1pPr>
          </a:lstStyle>
          <a:p>
            <a:r>
              <a:rPr lang="en-US"/>
              <a:t>Click to edit Master subtitle style</a:t>
            </a:r>
          </a:p>
        </p:txBody>
      </p:sp>
      <p:sp>
        <p:nvSpPr>
          <p:cNvPr id="43015" name="Rectangle 7"/>
          <p:cNvSpPr>
            <a:spLocks noGrp="1" noChangeArrowheads="1"/>
          </p:cNvSpPr>
          <p:nvPr>
            <p:ph type="ctrTitle"/>
          </p:nvPr>
        </p:nvSpPr>
        <p:spPr>
          <a:xfrm>
            <a:off x="2333625" y="1905000"/>
            <a:ext cx="6477000" cy="1241425"/>
          </a:xfrm>
        </p:spPr>
        <p:txBody>
          <a:bodyPr/>
          <a:lstStyle>
            <a:lvl1pPr>
              <a:defRPr sz="2800"/>
            </a:lvl1pPr>
          </a:lstStyle>
          <a:p>
            <a:r>
              <a:rPr lang="en-US"/>
              <a:t>Click to edit Master title style</a:t>
            </a:r>
          </a:p>
        </p:txBody>
      </p:sp>
      <p:sp>
        <p:nvSpPr>
          <p:cNvPr id="7" name="Rectangle 10"/>
          <p:cNvSpPr>
            <a:spLocks noGrp="1" noChangeArrowheads="1"/>
          </p:cNvSpPr>
          <p:nvPr>
            <p:ph type="dt" sz="half" idx="10"/>
          </p:nvPr>
        </p:nvSpPr>
        <p:spPr>
          <a:xfrm>
            <a:off x="2333625" y="5467350"/>
            <a:ext cx="2133600" cy="476250"/>
          </a:xfrm>
        </p:spPr>
        <p:txBody>
          <a:bodyPr/>
          <a:lstStyle>
            <a:lvl1pPr>
              <a:defRPr sz="1800" b="1">
                <a:solidFill>
                  <a:srgbClr val="FFFFFF"/>
                </a:solidFill>
              </a:defRPr>
            </a:lvl1pPr>
          </a:lstStyle>
          <a:p>
            <a:pPr>
              <a:defRPr/>
            </a:pPr>
            <a:r>
              <a:rPr lang="en-US"/>
              <a:t>Date</a:t>
            </a:r>
          </a:p>
        </p:txBody>
      </p:sp>
      <p:sp>
        <p:nvSpPr>
          <p:cNvPr id="8" name="Footer Placeholder 7"/>
          <p:cNvSpPr>
            <a:spLocks noGrp="1" noChangeArrowheads="1"/>
          </p:cNvSpPr>
          <p:nvPr>
            <p:ph type="ftr" sz="quarter" idx="11"/>
          </p:nvPr>
        </p:nvSpPr>
        <p:spPr bwMode="auto">
          <a:xfrm>
            <a:off x="2333625" y="5067300"/>
            <a:ext cx="2895600" cy="4191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l">
              <a:lnSpc>
                <a:spcPct val="100000"/>
              </a:lnSpc>
              <a:spcBef>
                <a:spcPct val="0"/>
              </a:spcBef>
              <a:defRPr sz="1800" b="1">
                <a:solidFill>
                  <a:srgbClr val="FFFFFF"/>
                </a:solidFill>
                <a:latin typeface="Arial" charset="0"/>
              </a:defRPr>
            </a:lvl1pPr>
          </a:lstStyle>
          <a:p>
            <a:pPr>
              <a:defRPr/>
            </a:pPr>
            <a:r>
              <a:rPr lang="en-US"/>
              <a:t>Meeting Title (optional)</a:t>
            </a:r>
          </a:p>
        </p:txBody>
      </p:sp>
    </p:spTree>
    <p:extLst>
      <p:ext uri="{BB962C8B-B14F-4D97-AF65-F5344CB8AC3E}">
        <p14:creationId xmlns:p14="http://schemas.microsoft.com/office/powerpoint/2010/main" val="275758293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B7E29E5A-7120-4CA3-8470-17AD90039D40}" type="slidenum">
              <a:rPr lang="en-US"/>
              <a:pPr>
                <a:defRPr/>
              </a:pPr>
              <a:t>‹#›</a:t>
            </a:fld>
            <a:endParaRPr lang="en-US"/>
          </a:p>
        </p:txBody>
      </p:sp>
      <p:sp>
        <p:nvSpPr>
          <p:cNvPr id="5" name="Rectangle 4"/>
          <p:cNvSpPr>
            <a:spLocks noGrp="1" noChangeArrowheads="1"/>
          </p:cNvSpPr>
          <p:nvPr>
            <p:ph type="dt" sz="half" idx="11"/>
          </p:nvPr>
        </p:nvSpPr>
        <p:spPr>
          <a:ln/>
        </p:spPr>
        <p:txBody>
          <a:bodyPr/>
          <a:lstStyle>
            <a:lvl1pPr>
              <a:defRPr/>
            </a:lvl1pPr>
          </a:lstStyle>
          <a:p>
            <a:pPr>
              <a:defRPr/>
            </a:pPr>
            <a:r>
              <a:rPr lang="en-US"/>
              <a:t>Date</a:t>
            </a:r>
          </a:p>
        </p:txBody>
      </p:sp>
    </p:spTree>
    <p:extLst>
      <p:ext uri="{BB962C8B-B14F-4D97-AF65-F5344CB8AC3E}">
        <p14:creationId xmlns:p14="http://schemas.microsoft.com/office/powerpoint/2010/main" val="18230212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
          <p:cNvSpPr>
            <a:spLocks noGrp="1" noChangeArrowheads="1"/>
          </p:cNvSpPr>
          <p:nvPr>
            <p:ph type="sldNum" sz="quarter" idx="10"/>
          </p:nvPr>
        </p:nvSpPr>
        <p:spPr>
          <a:ln/>
        </p:spPr>
        <p:txBody>
          <a:bodyPr/>
          <a:lstStyle>
            <a:lvl1pPr>
              <a:defRPr/>
            </a:lvl1pPr>
          </a:lstStyle>
          <a:p>
            <a:pPr>
              <a:defRPr/>
            </a:pPr>
            <a:fld id="{42C19C27-A54B-4C6B-8966-907B1423D758}" type="slidenum">
              <a:rPr lang="en-US"/>
              <a:pPr>
                <a:defRPr/>
              </a:pPr>
              <a:t>‹#›</a:t>
            </a:fld>
            <a:endParaRPr lang="en-US"/>
          </a:p>
        </p:txBody>
      </p:sp>
      <p:sp>
        <p:nvSpPr>
          <p:cNvPr id="5" name="Rectangle 4"/>
          <p:cNvSpPr>
            <a:spLocks noGrp="1" noChangeArrowheads="1"/>
          </p:cNvSpPr>
          <p:nvPr>
            <p:ph type="dt" sz="half" idx="11"/>
          </p:nvPr>
        </p:nvSpPr>
        <p:spPr>
          <a:ln/>
        </p:spPr>
        <p:txBody>
          <a:bodyPr/>
          <a:lstStyle>
            <a:lvl1pPr>
              <a:defRPr/>
            </a:lvl1pPr>
          </a:lstStyle>
          <a:p>
            <a:pPr>
              <a:defRPr/>
            </a:pPr>
            <a:r>
              <a:rPr lang="en-US"/>
              <a:t>Date</a:t>
            </a:r>
          </a:p>
        </p:txBody>
      </p:sp>
    </p:spTree>
    <p:extLst>
      <p:ext uri="{BB962C8B-B14F-4D97-AF65-F5344CB8AC3E}">
        <p14:creationId xmlns:p14="http://schemas.microsoft.com/office/powerpoint/2010/main" val="229418154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066800"/>
            <a:ext cx="40386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066800"/>
            <a:ext cx="40386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sldNum" sz="quarter" idx="10"/>
          </p:nvPr>
        </p:nvSpPr>
        <p:spPr>
          <a:ln/>
        </p:spPr>
        <p:txBody>
          <a:bodyPr/>
          <a:lstStyle>
            <a:lvl1pPr>
              <a:defRPr/>
            </a:lvl1pPr>
          </a:lstStyle>
          <a:p>
            <a:pPr>
              <a:defRPr/>
            </a:pPr>
            <a:fld id="{A21D4027-AF34-46EE-9FB0-ACCF958F7BFB}" type="slidenum">
              <a:rPr lang="en-US"/>
              <a:pPr>
                <a:defRPr/>
              </a:pPr>
              <a:t>‹#›</a:t>
            </a:fld>
            <a:endParaRPr lang="en-US"/>
          </a:p>
        </p:txBody>
      </p:sp>
      <p:sp>
        <p:nvSpPr>
          <p:cNvPr id="6" name="Rectangle 4"/>
          <p:cNvSpPr>
            <a:spLocks noGrp="1" noChangeArrowheads="1"/>
          </p:cNvSpPr>
          <p:nvPr>
            <p:ph type="dt" sz="half" idx="11"/>
          </p:nvPr>
        </p:nvSpPr>
        <p:spPr>
          <a:ln/>
        </p:spPr>
        <p:txBody>
          <a:bodyPr/>
          <a:lstStyle>
            <a:lvl1pPr>
              <a:defRPr/>
            </a:lvl1pPr>
          </a:lstStyle>
          <a:p>
            <a:pPr>
              <a:defRPr/>
            </a:pPr>
            <a:r>
              <a:rPr lang="en-US"/>
              <a:t>Date</a:t>
            </a:r>
          </a:p>
        </p:txBody>
      </p:sp>
    </p:spTree>
    <p:extLst>
      <p:ext uri="{BB962C8B-B14F-4D97-AF65-F5344CB8AC3E}">
        <p14:creationId xmlns:p14="http://schemas.microsoft.com/office/powerpoint/2010/main" val="406326249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
          <p:cNvSpPr>
            <a:spLocks noGrp="1" noChangeArrowheads="1"/>
          </p:cNvSpPr>
          <p:nvPr>
            <p:ph type="sldNum" sz="quarter" idx="10"/>
          </p:nvPr>
        </p:nvSpPr>
        <p:spPr>
          <a:ln/>
        </p:spPr>
        <p:txBody>
          <a:bodyPr/>
          <a:lstStyle>
            <a:lvl1pPr>
              <a:defRPr/>
            </a:lvl1pPr>
          </a:lstStyle>
          <a:p>
            <a:pPr>
              <a:defRPr/>
            </a:pPr>
            <a:fld id="{139BECF3-9BC1-49D4-A10B-CA6A52D4A507}" type="slidenum">
              <a:rPr lang="en-US"/>
              <a:pPr>
                <a:defRPr/>
              </a:pPr>
              <a:t>‹#›</a:t>
            </a:fld>
            <a:endParaRPr lang="en-US"/>
          </a:p>
        </p:txBody>
      </p:sp>
      <p:sp>
        <p:nvSpPr>
          <p:cNvPr id="8" name="Rectangle 4"/>
          <p:cNvSpPr>
            <a:spLocks noGrp="1" noChangeArrowheads="1"/>
          </p:cNvSpPr>
          <p:nvPr>
            <p:ph type="dt" sz="half" idx="11"/>
          </p:nvPr>
        </p:nvSpPr>
        <p:spPr>
          <a:ln/>
        </p:spPr>
        <p:txBody>
          <a:bodyPr/>
          <a:lstStyle>
            <a:lvl1pPr>
              <a:defRPr/>
            </a:lvl1pPr>
          </a:lstStyle>
          <a:p>
            <a:pPr>
              <a:defRPr/>
            </a:pPr>
            <a:r>
              <a:rPr lang="en-US"/>
              <a:t>Date</a:t>
            </a:r>
          </a:p>
        </p:txBody>
      </p:sp>
    </p:spTree>
    <p:extLst>
      <p:ext uri="{BB962C8B-B14F-4D97-AF65-F5344CB8AC3E}">
        <p14:creationId xmlns:p14="http://schemas.microsoft.com/office/powerpoint/2010/main" val="2212580220"/>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6"/>
          <p:cNvSpPr>
            <a:spLocks noGrp="1" noChangeArrowheads="1"/>
          </p:cNvSpPr>
          <p:nvPr>
            <p:ph type="sldNum" sz="quarter" idx="10"/>
          </p:nvPr>
        </p:nvSpPr>
        <p:spPr>
          <a:ln/>
        </p:spPr>
        <p:txBody>
          <a:bodyPr/>
          <a:lstStyle>
            <a:lvl1pPr>
              <a:defRPr/>
            </a:lvl1pPr>
          </a:lstStyle>
          <a:p>
            <a:pPr>
              <a:defRPr/>
            </a:pPr>
            <a:fld id="{F410E4CF-8617-4A59-8E1A-C964680B6B65}" type="slidenum">
              <a:rPr lang="en-US"/>
              <a:pPr>
                <a:defRPr/>
              </a:pPr>
              <a:t>‹#›</a:t>
            </a:fld>
            <a:endParaRPr lang="en-US"/>
          </a:p>
        </p:txBody>
      </p:sp>
      <p:sp>
        <p:nvSpPr>
          <p:cNvPr id="4" name="Rectangle 4"/>
          <p:cNvSpPr>
            <a:spLocks noGrp="1" noChangeArrowheads="1"/>
          </p:cNvSpPr>
          <p:nvPr>
            <p:ph type="dt" sz="half" idx="11"/>
          </p:nvPr>
        </p:nvSpPr>
        <p:spPr>
          <a:ln/>
        </p:spPr>
        <p:txBody>
          <a:bodyPr/>
          <a:lstStyle>
            <a:lvl1pPr>
              <a:defRPr/>
            </a:lvl1pPr>
          </a:lstStyle>
          <a:p>
            <a:pPr>
              <a:defRPr/>
            </a:pPr>
            <a:r>
              <a:rPr lang="en-US"/>
              <a:t>Date</a:t>
            </a:r>
          </a:p>
        </p:txBody>
      </p:sp>
    </p:spTree>
    <p:extLst>
      <p:ext uri="{BB962C8B-B14F-4D97-AF65-F5344CB8AC3E}">
        <p14:creationId xmlns:p14="http://schemas.microsoft.com/office/powerpoint/2010/main" val="5371857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
          <p:cNvSpPr>
            <a:spLocks noGrp="1" noChangeArrowheads="1"/>
          </p:cNvSpPr>
          <p:nvPr>
            <p:ph type="sldNum" sz="quarter" idx="10"/>
          </p:nvPr>
        </p:nvSpPr>
        <p:spPr>
          <a:ln/>
        </p:spPr>
        <p:txBody>
          <a:bodyPr/>
          <a:lstStyle>
            <a:lvl1pPr>
              <a:defRPr/>
            </a:lvl1pPr>
          </a:lstStyle>
          <a:p>
            <a:pPr>
              <a:defRPr/>
            </a:pPr>
            <a:fld id="{8A515C95-74DC-4513-A0C6-741B56F2C5F7}" type="slidenum">
              <a:rPr lang="en-US"/>
              <a:pPr>
                <a:defRPr/>
              </a:pPr>
              <a:t>‹#›</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MISUG</a:t>
            </a:r>
          </a:p>
        </p:txBody>
      </p:sp>
      <p:sp>
        <p:nvSpPr>
          <p:cNvPr id="6" name="Rectangle 4"/>
          <p:cNvSpPr>
            <a:spLocks noGrp="1" noChangeArrowheads="1"/>
          </p:cNvSpPr>
          <p:nvPr>
            <p:ph type="dt" sz="half" idx="12"/>
          </p:nvPr>
        </p:nvSpPr>
        <p:spPr>
          <a:ln/>
        </p:spPr>
        <p:txBody>
          <a:bodyPr/>
          <a:lstStyle>
            <a:lvl1pPr>
              <a:defRPr/>
            </a:lvl1pPr>
          </a:lstStyle>
          <a:p>
            <a:pPr>
              <a:defRPr/>
            </a:pPr>
            <a:r>
              <a:rPr lang="en-US"/>
              <a:t>11/12/2013</a:t>
            </a:r>
          </a:p>
        </p:txBody>
      </p:sp>
    </p:spTree>
    <p:extLst>
      <p:ext uri="{BB962C8B-B14F-4D97-AF65-F5344CB8AC3E}">
        <p14:creationId xmlns:p14="http://schemas.microsoft.com/office/powerpoint/2010/main" val="2703522451"/>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pPr>
              <a:defRPr/>
            </a:pPr>
            <a:fld id="{4B935E33-E79E-40A8-8CEE-26961E454079}" type="slidenum">
              <a:rPr lang="en-US"/>
              <a:pPr>
                <a:defRPr/>
              </a:pPr>
              <a:t>‹#›</a:t>
            </a:fld>
            <a:endParaRPr lang="en-US"/>
          </a:p>
        </p:txBody>
      </p:sp>
      <p:sp>
        <p:nvSpPr>
          <p:cNvPr id="3" name="Rectangle 4"/>
          <p:cNvSpPr>
            <a:spLocks noGrp="1" noChangeArrowheads="1"/>
          </p:cNvSpPr>
          <p:nvPr>
            <p:ph type="dt" sz="half" idx="11"/>
          </p:nvPr>
        </p:nvSpPr>
        <p:spPr>
          <a:ln/>
        </p:spPr>
        <p:txBody>
          <a:bodyPr/>
          <a:lstStyle>
            <a:lvl1pPr>
              <a:defRPr/>
            </a:lvl1pPr>
          </a:lstStyle>
          <a:p>
            <a:pPr>
              <a:defRPr/>
            </a:pPr>
            <a:r>
              <a:rPr lang="en-US"/>
              <a:t>Date</a:t>
            </a:r>
          </a:p>
        </p:txBody>
      </p:sp>
    </p:spTree>
    <p:extLst>
      <p:ext uri="{BB962C8B-B14F-4D97-AF65-F5344CB8AC3E}">
        <p14:creationId xmlns:p14="http://schemas.microsoft.com/office/powerpoint/2010/main" val="3779788361"/>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F379EA4C-79CA-44B3-8EC5-AB1FCC11B1A8}" type="slidenum">
              <a:rPr lang="en-US"/>
              <a:pPr>
                <a:defRPr/>
              </a:pPr>
              <a:t>‹#›</a:t>
            </a:fld>
            <a:endParaRPr lang="en-US"/>
          </a:p>
        </p:txBody>
      </p:sp>
      <p:sp>
        <p:nvSpPr>
          <p:cNvPr id="6" name="Rectangle 4"/>
          <p:cNvSpPr>
            <a:spLocks noGrp="1" noChangeArrowheads="1"/>
          </p:cNvSpPr>
          <p:nvPr>
            <p:ph type="dt" sz="half" idx="11"/>
          </p:nvPr>
        </p:nvSpPr>
        <p:spPr>
          <a:ln/>
        </p:spPr>
        <p:txBody>
          <a:bodyPr/>
          <a:lstStyle>
            <a:lvl1pPr>
              <a:defRPr/>
            </a:lvl1pPr>
          </a:lstStyle>
          <a:p>
            <a:pPr>
              <a:defRPr/>
            </a:pPr>
            <a:r>
              <a:rPr lang="en-US"/>
              <a:t>Date</a:t>
            </a:r>
          </a:p>
        </p:txBody>
      </p:sp>
    </p:spTree>
    <p:extLst>
      <p:ext uri="{BB962C8B-B14F-4D97-AF65-F5344CB8AC3E}">
        <p14:creationId xmlns:p14="http://schemas.microsoft.com/office/powerpoint/2010/main" val="470329397"/>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3889C9B3-6C51-43B0-9CF5-7956AD57BD3E}" type="slidenum">
              <a:rPr lang="en-US"/>
              <a:pPr>
                <a:defRPr/>
              </a:pPr>
              <a:t>‹#›</a:t>
            </a:fld>
            <a:endParaRPr lang="en-US"/>
          </a:p>
        </p:txBody>
      </p:sp>
      <p:sp>
        <p:nvSpPr>
          <p:cNvPr id="6" name="Rectangle 4"/>
          <p:cNvSpPr>
            <a:spLocks noGrp="1" noChangeArrowheads="1"/>
          </p:cNvSpPr>
          <p:nvPr>
            <p:ph type="dt" sz="half" idx="11"/>
          </p:nvPr>
        </p:nvSpPr>
        <p:spPr>
          <a:ln/>
        </p:spPr>
        <p:txBody>
          <a:bodyPr/>
          <a:lstStyle>
            <a:lvl1pPr>
              <a:defRPr/>
            </a:lvl1pPr>
          </a:lstStyle>
          <a:p>
            <a:pPr>
              <a:defRPr/>
            </a:pPr>
            <a:r>
              <a:rPr lang="en-US"/>
              <a:t>Date</a:t>
            </a:r>
          </a:p>
        </p:txBody>
      </p:sp>
    </p:spTree>
    <p:extLst>
      <p:ext uri="{BB962C8B-B14F-4D97-AF65-F5344CB8AC3E}">
        <p14:creationId xmlns:p14="http://schemas.microsoft.com/office/powerpoint/2010/main" val="1576550407"/>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16EE323E-B317-4FA5-96D2-891A6413C8AA}" type="slidenum">
              <a:rPr lang="en-US"/>
              <a:pPr>
                <a:defRPr/>
              </a:pPr>
              <a:t>‹#›</a:t>
            </a:fld>
            <a:endParaRPr lang="en-US"/>
          </a:p>
        </p:txBody>
      </p:sp>
      <p:sp>
        <p:nvSpPr>
          <p:cNvPr id="5" name="Rectangle 4"/>
          <p:cNvSpPr>
            <a:spLocks noGrp="1" noChangeArrowheads="1"/>
          </p:cNvSpPr>
          <p:nvPr>
            <p:ph type="dt" sz="half" idx="11"/>
          </p:nvPr>
        </p:nvSpPr>
        <p:spPr>
          <a:ln/>
        </p:spPr>
        <p:txBody>
          <a:bodyPr/>
          <a:lstStyle>
            <a:lvl1pPr>
              <a:defRPr/>
            </a:lvl1pPr>
          </a:lstStyle>
          <a:p>
            <a:pPr>
              <a:defRPr/>
            </a:pPr>
            <a:r>
              <a:rPr lang="en-US"/>
              <a:t>Date</a:t>
            </a:r>
          </a:p>
        </p:txBody>
      </p:sp>
    </p:spTree>
    <p:extLst>
      <p:ext uri="{BB962C8B-B14F-4D97-AF65-F5344CB8AC3E}">
        <p14:creationId xmlns:p14="http://schemas.microsoft.com/office/powerpoint/2010/main" val="1580896452"/>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67500" y="0"/>
            <a:ext cx="2171700" cy="5791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52400" y="0"/>
            <a:ext cx="6362700" cy="5791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DDD105BC-F05D-4CD8-8789-53D732CAE9E1}" type="slidenum">
              <a:rPr lang="en-US"/>
              <a:pPr>
                <a:defRPr/>
              </a:pPr>
              <a:t>‹#›</a:t>
            </a:fld>
            <a:endParaRPr lang="en-US"/>
          </a:p>
        </p:txBody>
      </p:sp>
      <p:sp>
        <p:nvSpPr>
          <p:cNvPr id="5" name="Rectangle 4"/>
          <p:cNvSpPr>
            <a:spLocks noGrp="1" noChangeArrowheads="1"/>
          </p:cNvSpPr>
          <p:nvPr>
            <p:ph type="dt" sz="half" idx="11"/>
          </p:nvPr>
        </p:nvSpPr>
        <p:spPr>
          <a:ln/>
        </p:spPr>
        <p:txBody>
          <a:bodyPr/>
          <a:lstStyle>
            <a:lvl1pPr>
              <a:defRPr/>
            </a:lvl1pPr>
          </a:lstStyle>
          <a:p>
            <a:pPr>
              <a:defRPr/>
            </a:pPr>
            <a:r>
              <a:rPr lang="en-US"/>
              <a:t>Date</a:t>
            </a:r>
          </a:p>
        </p:txBody>
      </p:sp>
    </p:spTree>
    <p:extLst>
      <p:ext uri="{BB962C8B-B14F-4D97-AF65-F5344CB8AC3E}">
        <p14:creationId xmlns:p14="http://schemas.microsoft.com/office/powerpoint/2010/main" val="2900318898"/>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52400" y="0"/>
            <a:ext cx="8686800" cy="685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066800"/>
            <a:ext cx="4038600" cy="4724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066800"/>
            <a:ext cx="4038600" cy="4724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sldNum" sz="quarter" idx="10"/>
          </p:nvPr>
        </p:nvSpPr>
        <p:spPr>
          <a:ln/>
        </p:spPr>
        <p:txBody>
          <a:bodyPr/>
          <a:lstStyle>
            <a:lvl1pPr>
              <a:defRPr/>
            </a:lvl1pPr>
          </a:lstStyle>
          <a:p>
            <a:pPr>
              <a:defRPr/>
            </a:pPr>
            <a:fld id="{824AFDB7-8BAC-48BA-A059-84A6FC81A8C1}" type="slidenum">
              <a:rPr lang="en-US"/>
              <a:pPr>
                <a:defRPr/>
              </a:pPr>
              <a:t>‹#›</a:t>
            </a:fld>
            <a:endParaRPr lang="en-US"/>
          </a:p>
        </p:txBody>
      </p:sp>
      <p:sp>
        <p:nvSpPr>
          <p:cNvPr id="6" name="Rectangle 4"/>
          <p:cNvSpPr>
            <a:spLocks noGrp="1" noChangeArrowheads="1"/>
          </p:cNvSpPr>
          <p:nvPr>
            <p:ph type="dt" sz="half" idx="11"/>
          </p:nvPr>
        </p:nvSpPr>
        <p:spPr>
          <a:ln/>
        </p:spPr>
        <p:txBody>
          <a:bodyPr/>
          <a:lstStyle>
            <a:lvl1pPr>
              <a:defRPr/>
            </a:lvl1pPr>
          </a:lstStyle>
          <a:p>
            <a:pPr>
              <a:defRPr/>
            </a:pPr>
            <a:r>
              <a:rPr lang="en-US"/>
              <a:t>Date</a:t>
            </a:r>
          </a:p>
        </p:txBody>
      </p:sp>
    </p:spTree>
    <p:extLst>
      <p:ext uri="{BB962C8B-B14F-4D97-AF65-F5344CB8AC3E}">
        <p14:creationId xmlns:p14="http://schemas.microsoft.com/office/powerpoint/2010/main" val="10646125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066800"/>
            <a:ext cx="40386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066800"/>
            <a:ext cx="40386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sldNum" sz="quarter" idx="10"/>
          </p:nvPr>
        </p:nvSpPr>
        <p:spPr>
          <a:ln/>
        </p:spPr>
        <p:txBody>
          <a:bodyPr/>
          <a:lstStyle>
            <a:lvl1pPr>
              <a:defRPr/>
            </a:lvl1pPr>
          </a:lstStyle>
          <a:p>
            <a:pPr>
              <a:defRPr/>
            </a:pPr>
            <a:fld id="{2C727DEF-85A0-4C73-A6ED-9422E9681752}" type="slidenum">
              <a:rPr lang="en-US"/>
              <a:pPr>
                <a:defRPr/>
              </a:pPr>
              <a:t>‹#›</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MISUG</a:t>
            </a:r>
          </a:p>
        </p:txBody>
      </p:sp>
      <p:sp>
        <p:nvSpPr>
          <p:cNvPr id="7" name="Rectangle 4"/>
          <p:cNvSpPr>
            <a:spLocks noGrp="1" noChangeArrowheads="1"/>
          </p:cNvSpPr>
          <p:nvPr>
            <p:ph type="dt" sz="half" idx="12"/>
          </p:nvPr>
        </p:nvSpPr>
        <p:spPr>
          <a:ln/>
        </p:spPr>
        <p:txBody>
          <a:bodyPr/>
          <a:lstStyle>
            <a:lvl1pPr>
              <a:defRPr/>
            </a:lvl1pPr>
          </a:lstStyle>
          <a:p>
            <a:pPr>
              <a:defRPr/>
            </a:pPr>
            <a:r>
              <a:rPr lang="en-US"/>
              <a:t>11/12/2013</a:t>
            </a:r>
          </a:p>
        </p:txBody>
      </p:sp>
    </p:spTree>
    <p:extLst>
      <p:ext uri="{BB962C8B-B14F-4D97-AF65-F5344CB8AC3E}">
        <p14:creationId xmlns:p14="http://schemas.microsoft.com/office/powerpoint/2010/main" val="3961920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
          <p:cNvSpPr>
            <a:spLocks noGrp="1" noChangeArrowheads="1"/>
          </p:cNvSpPr>
          <p:nvPr>
            <p:ph type="sldNum" sz="quarter" idx="10"/>
          </p:nvPr>
        </p:nvSpPr>
        <p:spPr>
          <a:ln/>
        </p:spPr>
        <p:txBody>
          <a:bodyPr/>
          <a:lstStyle>
            <a:lvl1pPr>
              <a:defRPr/>
            </a:lvl1pPr>
          </a:lstStyle>
          <a:p>
            <a:pPr>
              <a:defRPr/>
            </a:pPr>
            <a:fld id="{BF9E7FD1-B434-402C-A8B9-A4C57B57E997}" type="slidenum">
              <a:rPr lang="en-US"/>
              <a:pPr>
                <a:defRPr/>
              </a:pPr>
              <a:t>‹#›</a:t>
            </a:fld>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en-US"/>
              <a:t>MISUG</a:t>
            </a:r>
          </a:p>
        </p:txBody>
      </p:sp>
      <p:sp>
        <p:nvSpPr>
          <p:cNvPr id="9" name="Rectangle 4"/>
          <p:cNvSpPr>
            <a:spLocks noGrp="1" noChangeArrowheads="1"/>
          </p:cNvSpPr>
          <p:nvPr>
            <p:ph type="dt" sz="half" idx="12"/>
          </p:nvPr>
        </p:nvSpPr>
        <p:spPr>
          <a:ln/>
        </p:spPr>
        <p:txBody>
          <a:bodyPr/>
          <a:lstStyle>
            <a:lvl1pPr>
              <a:defRPr/>
            </a:lvl1pPr>
          </a:lstStyle>
          <a:p>
            <a:pPr>
              <a:defRPr/>
            </a:pPr>
            <a:r>
              <a:rPr lang="en-US"/>
              <a:t>11/12/2013</a:t>
            </a:r>
          </a:p>
        </p:txBody>
      </p:sp>
    </p:spTree>
    <p:extLst>
      <p:ext uri="{BB962C8B-B14F-4D97-AF65-F5344CB8AC3E}">
        <p14:creationId xmlns:p14="http://schemas.microsoft.com/office/powerpoint/2010/main" val="41722323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6"/>
          <p:cNvSpPr>
            <a:spLocks noGrp="1" noChangeArrowheads="1"/>
          </p:cNvSpPr>
          <p:nvPr>
            <p:ph type="sldNum" sz="quarter" idx="10"/>
          </p:nvPr>
        </p:nvSpPr>
        <p:spPr>
          <a:ln/>
        </p:spPr>
        <p:txBody>
          <a:bodyPr/>
          <a:lstStyle>
            <a:lvl1pPr>
              <a:defRPr/>
            </a:lvl1pPr>
          </a:lstStyle>
          <a:p>
            <a:pPr>
              <a:defRPr/>
            </a:pPr>
            <a:fld id="{4D38626E-994C-4043-99F8-E38CDDD67F2B}" type="slidenum">
              <a:rPr lang="en-US"/>
              <a:pPr>
                <a:defRPr/>
              </a:pPr>
              <a:t>‹#›</a:t>
            </a:fld>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en-US"/>
              <a:t>MISUG</a:t>
            </a:r>
          </a:p>
        </p:txBody>
      </p:sp>
      <p:sp>
        <p:nvSpPr>
          <p:cNvPr id="5" name="Rectangle 4"/>
          <p:cNvSpPr>
            <a:spLocks noGrp="1" noChangeArrowheads="1"/>
          </p:cNvSpPr>
          <p:nvPr>
            <p:ph type="dt" sz="half" idx="12"/>
          </p:nvPr>
        </p:nvSpPr>
        <p:spPr>
          <a:ln/>
        </p:spPr>
        <p:txBody>
          <a:bodyPr/>
          <a:lstStyle>
            <a:lvl1pPr>
              <a:defRPr/>
            </a:lvl1pPr>
          </a:lstStyle>
          <a:p>
            <a:pPr>
              <a:defRPr/>
            </a:pPr>
            <a:r>
              <a:rPr lang="en-US"/>
              <a:t>11/12/2013</a:t>
            </a:r>
          </a:p>
        </p:txBody>
      </p:sp>
    </p:spTree>
    <p:extLst>
      <p:ext uri="{BB962C8B-B14F-4D97-AF65-F5344CB8AC3E}">
        <p14:creationId xmlns:p14="http://schemas.microsoft.com/office/powerpoint/2010/main" val="22089041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pPr>
              <a:defRPr/>
            </a:pPr>
            <a:fld id="{D4C67EF7-275A-4CBB-9ED3-3C812C3F6A8E}" type="slidenum">
              <a:rPr lang="en-US"/>
              <a:pPr>
                <a:defRPr/>
              </a:pPr>
              <a:t>‹#›</a:t>
            </a:fld>
            <a:endParaRPr lang="en-US"/>
          </a:p>
        </p:txBody>
      </p:sp>
      <p:sp>
        <p:nvSpPr>
          <p:cNvPr id="3" name="Rectangle 5"/>
          <p:cNvSpPr>
            <a:spLocks noGrp="1" noChangeArrowheads="1"/>
          </p:cNvSpPr>
          <p:nvPr>
            <p:ph type="ftr" sz="quarter" idx="11"/>
          </p:nvPr>
        </p:nvSpPr>
        <p:spPr>
          <a:ln/>
        </p:spPr>
        <p:txBody>
          <a:bodyPr/>
          <a:lstStyle>
            <a:lvl1pPr>
              <a:defRPr/>
            </a:lvl1pPr>
          </a:lstStyle>
          <a:p>
            <a:pPr>
              <a:defRPr/>
            </a:pPr>
            <a:r>
              <a:rPr lang="en-US"/>
              <a:t>MISUG</a:t>
            </a:r>
          </a:p>
        </p:txBody>
      </p:sp>
      <p:sp>
        <p:nvSpPr>
          <p:cNvPr id="4" name="Rectangle 4"/>
          <p:cNvSpPr>
            <a:spLocks noGrp="1" noChangeArrowheads="1"/>
          </p:cNvSpPr>
          <p:nvPr>
            <p:ph type="dt" sz="half" idx="12"/>
          </p:nvPr>
        </p:nvSpPr>
        <p:spPr>
          <a:ln/>
        </p:spPr>
        <p:txBody>
          <a:bodyPr/>
          <a:lstStyle>
            <a:lvl1pPr>
              <a:defRPr/>
            </a:lvl1pPr>
          </a:lstStyle>
          <a:p>
            <a:pPr>
              <a:defRPr/>
            </a:pPr>
            <a:r>
              <a:rPr lang="en-US"/>
              <a:t>11/12/2013</a:t>
            </a:r>
          </a:p>
        </p:txBody>
      </p:sp>
    </p:spTree>
    <p:extLst>
      <p:ext uri="{BB962C8B-B14F-4D97-AF65-F5344CB8AC3E}">
        <p14:creationId xmlns:p14="http://schemas.microsoft.com/office/powerpoint/2010/main" val="1368937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6A3BB353-2F96-4FCA-B929-B852567D6D73}" type="slidenum">
              <a:rPr lang="en-US"/>
              <a:pPr>
                <a:defRPr/>
              </a:pPr>
              <a:t>‹#›</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MISUG</a:t>
            </a:r>
          </a:p>
        </p:txBody>
      </p:sp>
      <p:sp>
        <p:nvSpPr>
          <p:cNvPr id="7" name="Rectangle 4"/>
          <p:cNvSpPr>
            <a:spLocks noGrp="1" noChangeArrowheads="1"/>
          </p:cNvSpPr>
          <p:nvPr>
            <p:ph type="dt" sz="half" idx="12"/>
          </p:nvPr>
        </p:nvSpPr>
        <p:spPr>
          <a:ln/>
        </p:spPr>
        <p:txBody>
          <a:bodyPr/>
          <a:lstStyle>
            <a:lvl1pPr>
              <a:defRPr/>
            </a:lvl1pPr>
          </a:lstStyle>
          <a:p>
            <a:pPr>
              <a:defRPr/>
            </a:pPr>
            <a:r>
              <a:rPr lang="en-US"/>
              <a:t>11/12/2013</a:t>
            </a:r>
          </a:p>
        </p:txBody>
      </p:sp>
    </p:spTree>
    <p:extLst>
      <p:ext uri="{BB962C8B-B14F-4D97-AF65-F5344CB8AC3E}">
        <p14:creationId xmlns:p14="http://schemas.microsoft.com/office/powerpoint/2010/main" val="34732409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C1ACF08E-C36B-45E0-B8A3-8A51423F42BE}" type="slidenum">
              <a:rPr lang="en-US"/>
              <a:pPr>
                <a:defRPr/>
              </a:pPr>
              <a:t>‹#›</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MISUG</a:t>
            </a:r>
          </a:p>
        </p:txBody>
      </p:sp>
      <p:sp>
        <p:nvSpPr>
          <p:cNvPr id="7" name="Rectangle 4"/>
          <p:cNvSpPr>
            <a:spLocks noGrp="1" noChangeArrowheads="1"/>
          </p:cNvSpPr>
          <p:nvPr>
            <p:ph type="dt" sz="half" idx="12"/>
          </p:nvPr>
        </p:nvSpPr>
        <p:spPr>
          <a:ln/>
        </p:spPr>
        <p:txBody>
          <a:bodyPr/>
          <a:lstStyle>
            <a:lvl1pPr>
              <a:defRPr/>
            </a:lvl1pPr>
          </a:lstStyle>
          <a:p>
            <a:pPr>
              <a:defRPr/>
            </a:pPr>
            <a:r>
              <a:rPr lang="en-US"/>
              <a:t>11/12/2013</a:t>
            </a:r>
          </a:p>
        </p:txBody>
      </p:sp>
    </p:spTree>
    <p:extLst>
      <p:ext uri="{BB962C8B-B14F-4D97-AF65-F5344CB8AC3E}">
        <p14:creationId xmlns:p14="http://schemas.microsoft.com/office/powerpoint/2010/main" val="11345169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1.pn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13" Type="http://schemas.openxmlformats.org/officeDocument/2006/relationships/theme" Target="../theme/theme3.xml"/><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slideLayout" Target="../slideLayouts/slideLayout35.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457200" y="1066800"/>
            <a:ext cx="8229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23558"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cs typeface="+mn-cs"/>
              </a:defRPr>
            </a:lvl1pPr>
          </a:lstStyle>
          <a:p>
            <a:pPr>
              <a:defRPr/>
            </a:pPr>
            <a:fld id="{C1886128-D83E-425A-9A97-C8B7B01196A4}" type="slidenum">
              <a:rPr lang="en-US"/>
              <a:pPr>
                <a:defRPr/>
              </a:pPr>
              <a:t>‹#›</a:t>
            </a:fld>
            <a:endParaRPr lang="en-US"/>
          </a:p>
        </p:txBody>
      </p:sp>
      <p:sp>
        <p:nvSpPr>
          <p:cNvPr id="1028" name="Rectangle 7"/>
          <p:cNvSpPr>
            <a:spLocks noChangeArrowheads="1"/>
          </p:cNvSpPr>
          <p:nvPr/>
        </p:nvSpPr>
        <p:spPr bwMode="auto">
          <a:xfrm>
            <a:off x="0" y="6235700"/>
            <a:ext cx="9144000" cy="622300"/>
          </a:xfrm>
          <a:prstGeom prst="rect">
            <a:avLst/>
          </a:prstGeom>
          <a:solidFill>
            <a:srgbClr val="ECECE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en-US" smtClean="0"/>
          </a:p>
        </p:txBody>
      </p:sp>
      <p:pic>
        <p:nvPicPr>
          <p:cNvPr id="1029" name="Picture 8" descr="logo_C"/>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63500" y="6289675"/>
            <a:ext cx="854075"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0" name="Rectangle 9"/>
          <p:cNvSpPr>
            <a:spLocks noChangeArrowheads="1"/>
          </p:cNvSpPr>
          <p:nvPr/>
        </p:nvSpPr>
        <p:spPr bwMode="auto">
          <a:xfrm>
            <a:off x="0" y="0"/>
            <a:ext cx="9144000" cy="685800"/>
          </a:xfrm>
          <a:prstGeom prst="rect">
            <a:avLst/>
          </a:prstGeom>
          <a:solidFill>
            <a:srgbClr val="5469A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en-US" smtClean="0"/>
          </a:p>
        </p:txBody>
      </p:sp>
      <p:sp>
        <p:nvSpPr>
          <p:cNvPr id="1031" name="Rectangle 2"/>
          <p:cNvSpPr>
            <a:spLocks noGrp="1" noChangeArrowheads="1"/>
          </p:cNvSpPr>
          <p:nvPr>
            <p:ph type="title"/>
          </p:nvPr>
        </p:nvSpPr>
        <p:spPr bwMode="auto">
          <a:xfrm>
            <a:off x="152400" y="0"/>
            <a:ext cx="86868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23557" name="Rectangle 5"/>
          <p:cNvSpPr>
            <a:spLocks noGrp="1" noChangeArrowheads="1"/>
          </p:cNvSpPr>
          <p:nvPr>
            <p:ph type="ftr" sz="quarter" idx="3"/>
          </p:nvPr>
        </p:nvSpPr>
        <p:spPr bwMode="auto">
          <a:xfrm>
            <a:off x="6248400" y="6457950"/>
            <a:ext cx="2514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cs typeface="+mn-cs"/>
              </a:defRPr>
            </a:lvl1pPr>
          </a:lstStyle>
          <a:p>
            <a:pPr>
              <a:defRPr/>
            </a:pPr>
            <a:r>
              <a:rPr lang="en-US"/>
              <a:t>MISUG</a:t>
            </a:r>
          </a:p>
        </p:txBody>
      </p:sp>
      <p:sp>
        <p:nvSpPr>
          <p:cNvPr id="1033" name="Line 11"/>
          <p:cNvSpPr>
            <a:spLocks noChangeShapeType="1"/>
          </p:cNvSpPr>
          <p:nvPr/>
        </p:nvSpPr>
        <p:spPr bwMode="auto">
          <a:xfrm>
            <a:off x="1069975" y="6457950"/>
            <a:ext cx="0" cy="21907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3556" name="Rectangle 4"/>
          <p:cNvSpPr>
            <a:spLocks noGrp="1" noChangeArrowheads="1"/>
          </p:cNvSpPr>
          <p:nvPr>
            <p:ph type="dt" sz="half" idx="2"/>
          </p:nvPr>
        </p:nvSpPr>
        <p:spPr bwMode="auto">
          <a:xfrm>
            <a:off x="1143000" y="6457950"/>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cs typeface="+mn-cs"/>
              </a:defRPr>
            </a:lvl1pPr>
          </a:lstStyle>
          <a:p>
            <a:pPr>
              <a:defRPr/>
            </a:pPr>
            <a:r>
              <a:rPr lang="en-US"/>
              <a:t>11/12/2013</a:t>
            </a:r>
          </a:p>
        </p:txBody>
      </p:sp>
      <p:sp>
        <p:nvSpPr>
          <p:cNvPr id="1035" name="Line 12"/>
          <p:cNvSpPr>
            <a:spLocks noChangeShapeType="1"/>
          </p:cNvSpPr>
          <p:nvPr/>
        </p:nvSpPr>
        <p:spPr bwMode="auto">
          <a:xfrm>
            <a:off x="0" y="673100"/>
            <a:ext cx="9144000" cy="0"/>
          </a:xfrm>
          <a:prstGeom prst="line">
            <a:avLst/>
          </a:prstGeom>
          <a:noFill/>
          <a:ln w="57150">
            <a:solidFill>
              <a:schemeClr val="hlink"/>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36" name="Rectangle 13"/>
          <p:cNvSpPr>
            <a:spLocks noChangeArrowheads="1"/>
          </p:cNvSpPr>
          <p:nvPr/>
        </p:nvSpPr>
        <p:spPr bwMode="auto">
          <a:xfrm>
            <a:off x="3429000" y="6477000"/>
            <a:ext cx="2514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defRPr/>
            </a:pPr>
            <a:fld id="{4BCA8036-EEAC-4AF0-BC5E-EE390FA20DE7}" type="slidenum">
              <a:rPr lang="en-US" altLang="en-US" sz="1200" smtClean="0"/>
              <a:pPr algn="ctr" eaLnBrk="1" hangingPunct="1">
                <a:defRPr/>
              </a:pPr>
              <a:t>‹#›</a:t>
            </a:fld>
            <a:endParaRPr lang="en-US" altLang="en-US" sz="1200" smtClean="0"/>
          </a:p>
        </p:txBody>
      </p:sp>
    </p:spTree>
  </p:cSld>
  <p:clrMap bg1="lt1" tx1="dk1" bg2="lt2" tx2="dk2" accent1="accent1" accent2="accent2" accent3="accent3" accent4="accent4" accent5="accent5" accent6="accent6" hlink="hlink" folHlink="folHlink"/>
  <p:sldLayoutIdLst>
    <p:sldLayoutId id="2147484696" r:id="rId1"/>
    <p:sldLayoutId id="2147484697" r:id="rId2"/>
    <p:sldLayoutId id="2147484665" r:id="rId3"/>
    <p:sldLayoutId id="2147484666" r:id="rId4"/>
    <p:sldLayoutId id="2147484667" r:id="rId5"/>
    <p:sldLayoutId id="2147484668" r:id="rId6"/>
    <p:sldLayoutId id="2147484669" r:id="rId7"/>
    <p:sldLayoutId id="2147484670" r:id="rId8"/>
    <p:sldLayoutId id="2147484671" r:id="rId9"/>
    <p:sldLayoutId id="2147484672" r:id="rId10"/>
    <p:sldLayoutId id="2147484673" r:id="rId11"/>
  </p:sldLayoutIdLst>
  <p:hf sldNum="0" hdr="0" ftr="0"/>
  <p:txStyles>
    <p:titleStyle>
      <a:lvl1pPr algn="l" rtl="0" eaLnBrk="0" fontAlgn="base" hangingPunct="0">
        <a:spcBef>
          <a:spcPct val="0"/>
        </a:spcBef>
        <a:spcAft>
          <a:spcPct val="0"/>
        </a:spcAft>
        <a:defRPr sz="2000">
          <a:solidFill>
            <a:schemeClr val="bg1"/>
          </a:solidFill>
          <a:latin typeface="+mj-lt"/>
          <a:ea typeface="+mj-ea"/>
          <a:cs typeface="+mj-cs"/>
        </a:defRPr>
      </a:lvl1pPr>
      <a:lvl2pPr algn="l" rtl="0" eaLnBrk="0" fontAlgn="base" hangingPunct="0">
        <a:spcBef>
          <a:spcPct val="0"/>
        </a:spcBef>
        <a:spcAft>
          <a:spcPct val="0"/>
        </a:spcAft>
        <a:defRPr sz="2000">
          <a:solidFill>
            <a:schemeClr val="bg1"/>
          </a:solidFill>
          <a:latin typeface="Arial Black" pitchFamily="34" charset="0"/>
        </a:defRPr>
      </a:lvl2pPr>
      <a:lvl3pPr algn="l" rtl="0" eaLnBrk="0" fontAlgn="base" hangingPunct="0">
        <a:spcBef>
          <a:spcPct val="0"/>
        </a:spcBef>
        <a:spcAft>
          <a:spcPct val="0"/>
        </a:spcAft>
        <a:defRPr sz="2000">
          <a:solidFill>
            <a:schemeClr val="bg1"/>
          </a:solidFill>
          <a:latin typeface="Arial Black" pitchFamily="34" charset="0"/>
        </a:defRPr>
      </a:lvl3pPr>
      <a:lvl4pPr algn="l" rtl="0" eaLnBrk="0" fontAlgn="base" hangingPunct="0">
        <a:spcBef>
          <a:spcPct val="0"/>
        </a:spcBef>
        <a:spcAft>
          <a:spcPct val="0"/>
        </a:spcAft>
        <a:defRPr sz="2000">
          <a:solidFill>
            <a:schemeClr val="bg1"/>
          </a:solidFill>
          <a:latin typeface="Arial Black" pitchFamily="34" charset="0"/>
        </a:defRPr>
      </a:lvl4pPr>
      <a:lvl5pPr algn="l" rtl="0" eaLnBrk="0" fontAlgn="base" hangingPunct="0">
        <a:spcBef>
          <a:spcPct val="0"/>
        </a:spcBef>
        <a:spcAft>
          <a:spcPct val="0"/>
        </a:spcAft>
        <a:defRPr sz="2000">
          <a:solidFill>
            <a:schemeClr val="bg1"/>
          </a:solidFill>
          <a:latin typeface="Arial Black" pitchFamily="34" charset="0"/>
        </a:defRPr>
      </a:lvl5pPr>
      <a:lvl6pPr marL="457200" algn="l" rtl="0" fontAlgn="base">
        <a:spcBef>
          <a:spcPct val="0"/>
        </a:spcBef>
        <a:spcAft>
          <a:spcPct val="0"/>
        </a:spcAft>
        <a:defRPr sz="2000">
          <a:solidFill>
            <a:schemeClr val="bg1"/>
          </a:solidFill>
          <a:latin typeface="Arial Black" pitchFamily="34" charset="0"/>
        </a:defRPr>
      </a:lvl6pPr>
      <a:lvl7pPr marL="914400" algn="l" rtl="0" fontAlgn="base">
        <a:spcBef>
          <a:spcPct val="0"/>
        </a:spcBef>
        <a:spcAft>
          <a:spcPct val="0"/>
        </a:spcAft>
        <a:defRPr sz="2000">
          <a:solidFill>
            <a:schemeClr val="bg1"/>
          </a:solidFill>
          <a:latin typeface="Arial Black" pitchFamily="34" charset="0"/>
        </a:defRPr>
      </a:lvl7pPr>
      <a:lvl8pPr marL="1371600" algn="l" rtl="0" fontAlgn="base">
        <a:spcBef>
          <a:spcPct val="0"/>
        </a:spcBef>
        <a:spcAft>
          <a:spcPct val="0"/>
        </a:spcAft>
        <a:defRPr sz="2000">
          <a:solidFill>
            <a:schemeClr val="bg1"/>
          </a:solidFill>
          <a:latin typeface="Arial Black" pitchFamily="34" charset="0"/>
        </a:defRPr>
      </a:lvl8pPr>
      <a:lvl9pPr marL="1828800" algn="l" rtl="0" fontAlgn="base">
        <a:spcBef>
          <a:spcPct val="0"/>
        </a:spcBef>
        <a:spcAft>
          <a:spcPct val="0"/>
        </a:spcAft>
        <a:defRPr sz="2000">
          <a:solidFill>
            <a:schemeClr val="bg1"/>
          </a:solidFill>
          <a:latin typeface="Arial Black" pitchFamily="34" charset="0"/>
        </a:defRPr>
      </a:lvl9pPr>
    </p:titleStyle>
    <p:bodyStyle>
      <a:lvl1pPr marL="342900" indent="-342900" algn="l" rtl="0" eaLnBrk="0" fontAlgn="base" hangingPunct="0">
        <a:spcBef>
          <a:spcPct val="20000"/>
        </a:spcBef>
        <a:spcAft>
          <a:spcPct val="0"/>
        </a:spcAft>
        <a:buChar char="•"/>
        <a:defRPr sz="20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143000" indent="-228600" algn="l" rtl="0" eaLnBrk="0" fontAlgn="base" hangingPunct="0">
        <a:spcBef>
          <a:spcPct val="20000"/>
        </a:spcBef>
        <a:spcAft>
          <a:spcPct val="0"/>
        </a:spcAft>
        <a:buChar char="•"/>
        <a:defRPr>
          <a:solidFill>
            <a:schemeClr val="tx1"/>
          </a:solidFill>
          <a:latin typeface="+mn-lt"/>
        </a:defRPr>
      </a:lvl3pPr>
      <a:lvl4pPr marL="1600200" indent="-228600" algn="l" rtl="0" eaLnBrk="0" fontAlgn="base" hangingPunct="0">
        <a:spcBef>
          <a:spcPct val="20000"/>
        </a:spcBef>
        <a:spcAft>
          <a:spcPct val="0"/>
        </a:spcAft>
        <a:buChar char="–"/>
        <a:defRPr>
          <a:solidFill>
            <a:schemeClr val="tx1"/>
          </a:solidFill>
          <a:latin typeface="+mn-lt"/>
        </a:defRPr>
      </a:lvl4pPr>
      <a:lvl5pPr marL="2057400" indent="-228600" algn="l" rtl="0" eaLnBrk="0" fontAlgn="base" hangingPunct="0">
        <a:spcBef>
          <a:spcPct val="20000"/>
        </a:spcBef>
        <a:spcAft>
          <a:spcPct val="0"/>
        </a:spcAft>
        <a:buChar char="»"/>
        <a:defRPr>
          <a:solidFill>
            <a:schemeClr val="tx1"/>
          </a:solidFill>
          <a:latin typeface="+mn-lt"/>
        </a:defRPr>
      </a:lvl5pPr>
      <a:lvl6pPr marL="2514600" indent="-228600" algn="l" rtl="0" fontAlgn="base">
        <a:spcBef>
          <a:spcPct val="20000"/>
        </a:spcBef>
        <a:spcAft>
          <a:spcPct val="0"/>
        </a:spcAft>
        <a:buChar char="»"/>
        <a:defRPr>
          <a:solidFill>
            <a:schemeClr val="tx1"/>
          </a:solidFill>
          <a:latin typeface="+mn-lt"/>
        </a:defRPr>
      </a:lvl6pPr>
      <a:lvl7pPr marL="2971800" indent="-228600" algn="l" rtl="0" fontAlgn="base">
        <a:spcBef>
          <a:spcPct val="20000"/>
        </a:spcBef>
        <a:spcAft>
          <a:spcPct val="0"/>
        </a:spcAft>
        <a:buChar char="»"/>
        <a:defRPr>
          <a:solidFill>
            <a:schemeClr val="tx1"/>
          </a:solidFill>
          <a:latin typeface="+mn-lt"/>
        </a:defRPr>
      </a:lvl7pPr>
      <a:lvl8pPr marL="3429000" indent="-228600" algn="l" rtl="0" fontAlgn="base">
        <a:spcBef>
          <a:spcPct val="20000"/>
        </a:spcBef>
        <a:spcAft>
          <a:spcPct val="0"/>
        </a:spcAft>
        <a:buChar char="»"/>
        <a:defRPr>
          <a:solidFill>
            <a:schemeClr val="tx1"/>
          </a:solidFill>
          <a:latin typeface="+mn-lt"/>
        </a:defRPr>
      </a:lvl8pPr>
      <a:lvl9pPr marL="3886200" indent="-228600" algn="l" rtl="0" fontAlgn="base">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Rectangle 3"/>
          <p:cNvSpPr>
            <a:spLocks noGrp="1" noChangeArrowheads="1"/>
          </p:cNvSpPr>
          <p:nvPr>
            <p:ph type="body" idx="1"/>
          </p:nvPr>
        </p:nvSpPr>
        <p:spPr bwMode="auto">
          <a:xfrm>
            <a:off x="457200" y="1066800"/>
            <a:ext cx="8229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23558"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lnSpc>
                <a:spcPct val="100000"/>
              </a:lnSpc>
              <a:spcBef>
                <a:spcPct val="0"/>
              </a:spcBef>
              <a:defRPr sz="1400" b="0">
                <a:solidFill>
                  <a:srgbClr val="000000"/>
                </a:solidFill>
                <a:latin typeface="Arial" charset="0"/>
              </a:defRPr>
            </a:lvl1pPr>
          </a:lstStyle>
          <a:p>
            <a:pPr>
              <a:defRPr/>
            </a:pPr>
            <a:fld id="{8F683DC0-2E3D-49A2-8FF6-8A7361F62A28}" type="slidenum">
              <a:rPr lang="en-US"/>
              <a:pPr>
                <a:defRPr/>
              </a:pPr>
              <a:t>‹#›</a:t>
            </a:fld>
            <a:endParaRPr lang="en-US"/>
          </a:p>
        </p:txBody>
      </p:sp>
      <p:sp>
        <p:nvSpPr>
          <p:cNvPr id="2052" name="Rectangle 7"/>
          <p:cNvSpPr>
            <a:spLocks noChangeArrowheads="1"/>
          </p:cNvSpPr>
          <p:nvPr userDrawn="1"/>
        </p:nvSpPr>
        <p:spPr bwMode="auto">
          <a:xfrm>
            <a:off x="0" y="6235700"/>
            <a:ext cx="9144000" cy="622300"/>
          </a:xfrm>
          <a:prstGeom prst="rect">
            <a:avLst/>
          </a:prstGeom>
          <a:solidFill>
            <a:srgbClr val="ECECE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lnSpc>
                <a:spcPct val="80000"/>
              </a:lnSpc>
              <a:spcBef>
                <a:spcPct val="20000"/>
              </a:spcBef>
              <a:defRPr/>
            </a:pPr>
            <a:endParaRPr lang="en-US" altLang="en-US" sz="1600" b="1" smtClean="0">
              <a:solidFill>
                <a:srgbClr val="000000"/>
              </a:solidFill>
            </a:endParaRPr>
          </a:p>
        </p:txBody>
      </p:sp>
      <p:pic>
        <p:nvPicPr>
          <p:cNvPr id="2053" name="Picture 8" descr="logo_C"/>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63500" y="6289675"/>
            <a:ext cx="854075"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4" name="Rectangle 9"/>
          <p:cNvSpPr>
            <a:spLocks noChangeArrowheads="1"/>
          </p:cNvSpPr>
          <p:nvPr userDrawn="1"/>
        </p:nvSpPr>
        <p:spPr bwMode="auto">
          <a:xfrm>
            <a:off x="0" y="0"/>
            <a:ext cx="9144000" cy="685800"/>
          </a:xfrm>
          <a:prstGeom prst="rect">
            <a:avLst/>
          </a:prstGeom>
          <a:solidFill>
            <a:srgbClr val="5469A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lnSpc>
                <a:spcPct val="80000"/>
              </a:lnSpc>
              <a:spcBef>
                <a:spcPct val="20000"/>
              </a:spcBef>
              <a:defRPr/>
            </a:pPr>
            <a:endParaRPr lang="en-US" altLang="en-US" sz="1600" b="1" smtClean="0">
              <a:solidFill>
                <a:srgbClr val="000000"/>
              </a:solidFill>
            </a:endParaRPr>
          </a:p>
        </p:txBody>
      </p:sp>
      <p:sp>
        <p:nvSpPr>
          <p:cNvPr id="2055" name="Rectangle 2"/>
          <p:cNvSpPr>
            <a:spLocks noGrp="1" noChangeArrowheads="1"/>
          </p:cNvSpPr>
          <p:nvPr>
            <p:ph type="title"/>
          </p:nvPr>
        </p:nvSpPr>
        <p:spPr bwMode="auto">
          <a:xfrm>
            <a:off x="152400" y="0"/>
            <a:ext cx="86868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2056" name="Line 11"/>
          <p:cNvSpPr>
            <a:spLocks noChangeShapeType="1"/>
          </p:cNvSpPr>
          <p:nvPr userDrawn="1"/>
        </p:nvSpPr>
        <p:spPr bwMode="auto">
          <a:xfrm>
            <a:off x="1069975" y="6457950"/>
            <a:ext cx="0" cy="21907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3556" name="Rectangle 4"/>
          <p:cNvSpPr>
            <a:spLocks noGrp="1" noChangeArrowheads="1"/>
          </p:cNvSpPr>
          <p:nvPr>
            <p:ph type="dt" sz="half" idx="2"/>
          </p:nvPr>
        </p:nvSpPr>
        <p:spPr bwMode="auto">
          <a:xfrm>
            <a:off x="1143000" y="6457950"/>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lnSpc>
                <a:spcPct val="100000"/>
              </a:lnSpc>
              <a:spcBef>
                <a:spcPct val="0"/>
              </a:spcBef>
              <a:defRPr sz="1200" b="0">
                <a:solidFill>
                  <a:srgbClr val="000000"/>
                </a:solidFill>
                <a:latin typeface="Arial" charset="0"/>
              </a:defRPr>
            </a:lvl1pPr>
          </a:lstStyle>
          <a:p>
            <a:pPr>
              <a:defRPr/>
            </a:pPr>
            <a:r>
              <a:rPr lang="en-US"/>
              <a:t>Date</a:t>
            </a:r>
          </a:p>
        </p:txBody>
      </p:sp>
      <p:sp>
        <p:nvSpPr>
          <p:cNvPr id="2058" name="Line 12"/>
          <p:cNvSpPr>
            <a:spLocks noChangeShapeType="1"/>
          </p:cNvSpPr>
          <p:nvPr userDrawn="1"/>
        </p:nvSpPr>
        <p:spPr bwMode="auto">
          <a:xfrm>
            <a:off x="0" y="673100"/>
            <a:ext cx="9144000" cy="0"/>
          </a:xfrm>
          <a:prstGeom prst="line">
            <a:avLst/>
          </a:prstGeom>
          <a:noFill/>
          <a:ln w="57150">
            <a:solidFill>
              <a:schemeClr val="hlink"/>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59" name="Rectangle 13"/>
          <p:cNvSpPr>
            <a:spLocks noChangeArrowheads="1"/>
          </p:cNvSpPr>
          <p:nvPr userDrawn="1"/>
        </p:nvSpPr>
        <p:spPr bwMode="auto">
          <a:xfrm>
            <a:off x="8229600" y="6248400"/>
            <a:ext cx="5334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defRPr/>
            </a:pPr>
            <a:fld id="{A3E74C30-00D6-4D3D-9899-25A2A561F7F2}" type="slidenum">
              <a:rPr lang="en-US" altLang="en-US" sz="1200" smtClean="0">
                <a:solidFill>
                  <a:srgbClr val="000000"/>
                </a:solidFill>
              </a:rPr>
              <a:pPr algn="ctr" eaLnBrk="1" hangingPunct="1">
                <a:defRPr/>
              </a:pPr>
              <a:t>‹#›</a:t>
            </a:fld>
            <a:endParaRPr lang="en-US" altLang="en-US" sz="1200" smtClean="0">
              <a:solidFill>
                <a:srgbClr val="000000"/>
              </a:solidFill>
            </a:endParaRPr>
          </a:p>
        </p:txBody>
      </p:sp>
    </p:spTree>
  </p:cSld>
  <p:clrMap bg1="lt1" tx1="dk1" bg2="lt2" tx2="dk2" accent1="accent1" accent2="accent2" accent3="accent3" accent4="accent4" accent5="accent5" accent6="accent6" hlink="hlink" folHlink="folHlink"/>
  <p:sldLayoutIdLst>
    <p:sldLayoutId id="2147484698" r:id="rId1"/>
    <p:sldLayoutId id="2147484674" r:id="rId2"/>
    <p:sldLayoutId id="2147484675" r:id="rId3"/>
    <p:sldLayoutId id="2147484676" r:id="rId4"/>
    <p:sldLayoutId id="2147484677" r:id="rId5"/>
    <p:sldLayoutId id="2147484678" r:id="rId6"/>
    <p:sldLayoutId id="2147484679" r:id="rId7"/>
    <p:sldLayoutId id="2147484680" r:id="rId8"/>
    <p:sldLayoutId id="2147484681" r:id="rId9"/>
    <p:sldLayoutId id="2147484682" r:id="rId10"/>
    <p:sldLayoutId id="2147484683" r:id="rId11"/>
    <p:sldLayoutId id="2147484684" r:id="rId12"/>
  </p:sldLayoutIdLst>
  <p:hf hdr="0" ftr="0" dt="0"/>
  <p:txStyles>
    <p:titleStyle>
      <a:lvl1pPr algn="l" rtl="0" eaLnBrk="0" fontAlgn="base" hangingPunct="0">
        <a:spcBef>
          <a:spcPct val="0"/>
        </a:spcBef>
        <a:spcAft>
          <a:spcPct val="0"/>
        </a:spcAft>
        <a:defRPr sz="2000">
          <a:solidFill>
            <a:schemeClr val="bg1"/>
          </a:solidFill>
          <a:latin typeface="+mj-lt"/>
          <a:ea typeface="+mj-ea"/>
          <a:cs typeface="+mj-cs"/>
        </a:defRPr>
      </a:lvl1pPr>
      <a:lvl2pPr algn="l" rtl="0" eaLnBrk="0" fontAlgn="base" hangingPunct="0">
        <a:spcBef>
          <a:spcPct val="0"/>
        </a:spcBef>
        <a:spcAft>
          <a:spcPct val="0"/>
        </a:spcAft>
        <a:defRPr sz="2000">
          <a:solidFill>
            <a:schemeClr val="bg1"/>
          </a:solidFill>
          <a:latin typeface="Arial Black" pitchFamily="34" charset="0"/>
        </a:defRPr>
      </a:lvl2pPr>
      <a:lvl3pPr algn="l" rtl="0" eaLnBrk="0" fontAlgn="base" hangingPunct="0">
        <a:spcBef>
          <a:spcPct val="0"/>
        </a:spcBef>
        <a:spcAft>
          <a:spcPct val="0"/>
        </a:spcAft>
        <a:defRPr sz="2000">
          <a:solidFill>
            <a:schemeClr val="bg1"/>
          </a:solidFill>
          <a:latin typeface="Arial Black" pitchFamily="34" charset="0"/>
        </a:defRPr>
      </a:lvl3pPr>
      <a:lvl4pPr algn="l" rtl="0" eaLnBrk="0" fontAlgn="base" hangingPunct="0">
        <a:spcBef>
          <a:spcPct val="0"/>
        </a:spcBef>
        <a:spcAft>
          <a:spcPct val="0"/>
        </a:spcAft>
        <a:defRPr sz="2000">
          <a:solidFill>
            <a:schemeClr val="bg1"/>
          </a:solidFill>
          <a:latin typeface="Arial Black" pitchFamily="34" charset="0"/>
        </a:defRPr>
      </a:lvl4pPr>
      <a:lvl5pPr algn="l" rtl="0" eaLnBrk="0" fontAlgn="base" hangingPunct="0">
        <a:spcBef>
          <a:spcPct val="0"/>
        </a:spcBef>
        <a:spcAft>
          <a:spcPct val="0"/>
        </a:spcAft>
        <a:defRPr sz="2000">
          <a:solidFill>
            <a:schemeClr val="bg1"/>
          </a:solidFill>
          <a:latin typeface="Arial Black" pitchFamily="34" charset="0"/>
        </a:defRPr>
      </a:lvl5pPr>
      <a:lvl6pPr marL="457200" algn="l" rtl="0" fontAlgn="base">
        <a:spcBef>
          <a:spcPct val="0"/>
        </a:spcBef>
        <a:spcAft>
          <a:spcPct val="0"/>
        </a:spcAft>
        <a:defRPr sz="2000">
          <a:solidFill>
            <a:schemeClr val="bg1"/>
          </a:solidFill>
          <a:latin typeface="Arial Black" pitchFamily="34" charset="0"/>
        </a:defRPr>
      </a:lvl6pPr>
      <a:lvl7pPr marL="914400" algn="l" rtl="0" fontAlgn="base">
        <a:spcBef>
          <a:spcPct val="0"/>
        </a:spcBef>
        <a:spcAft>
          <a:spcPct val="0"/>
        </a:spcAft>
        <a:defRPr sz="2000">
          <a:solidFill>
            <a:schemeClr val="bg1"/>
          </a:solidFill>
          <a:latin typeface="Arial Black" pitchFamily="34" charset="0"/>
        </a:defRPr>
      </a:lvl7pPr>
      <a:lvl8pPr marL="1371600" algn="l" rtl="0" fontAlgn="base">
        <a:spcBef>
          <a:spcPct val="0"/>
        </a:spcBef>
        <a:spcAft>
          <a:spcPct val="0"/>
        </a:spcAft>
        <a:defRPr sz="2000">
          <a:solidFill>
            <a:schemeClr val="bg1"/>
          </a:solidFill>
          <a:latin typeface="Arial Black" pitchFamily="34" charset="0"/>
        </a:defRPr>
      </a:lvl8pPr>
      <a:lvl9pPr marL="1828800" algn="l" rtl="0" fontAlgn="base">
        <a:spcBef>
          <a:spcPct val="0"/>
        </a:spcBef>
        <a:spcAft>
          <a:spcPct val="0"/>
        </a:spcAft>
        <a:defRPr sz="2000">
          <a:solidFill>
            <a:schemeClr val="bg1"/>
          </a:solidFill>
          <a:latin typeface="Arial Black" pitchFamily="34" charset="0"/>
        </a:defRPr>
      </a:lvl9pPr>
    </p:titleStyle>
    <p:bodyStyle>
      <a:lvl1pPr marL="342900" indent="-342900" algn="l" rtl="0" eaLnBrk="0" fontAlgn="base" hangingPunct="0">
        <a:spcBef>
          <a:spcPct val="20000"/>
        </a:spcBef>
        <a:spcAft>
          <a:spcPct val="0"/>
        </a:spcAft>
        <a:buChar char="•"/>
        <a:defRPr sz="20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143000" indent="-228600" algn="l" rtl="0" eaLnBrk="0" fontAlgn="base" hangingPunct="0">
        <a:spcBef>
          <a:spcPct val="20000"/>
        </a:spcBef>
        <a:spcAft>
          <a:spcPct val="0"/>
        </a:spcAft>
        <a:buChar char="•"/>
        <a:defRPr>
          <a:solidFill>
            <a:schemeClr val="tx1"/>
          </a:solidFill>
          <a:latin typeface="+mn-lt"/>
        </a:defRPr>
      </a:lvl3pPr>
      <a:lvl4pPr marL="1600200" indent="-228600" algn="l" rtl="0" eaLnBrk="0" fontAlgn="base" hangingPunct="0">
        <a:spcBef>
          <a:spcPct val="20000"/>
        </a:spcBef>
        <a:spcAft>
          <a:spcPct val="0"/>
        </a:spcAft>
        <a:buChar char="–"/>
        <a:defRPr>
          <a:solidFill>
            <a:schemeClr val="tx1"/>
          </a:solidFill>
          <a:latin typeface="+mn-lt"/>
        </a:defRPr>
      </a:lvl4pPr>
      <a:lvl5pPr marL="2057400" indent="-228600" algn="l" rtl="0" eaLnBrk="0" fontAlgn="base" hangingPunct="0">
        <a:spcBef>
          <a:spcPct val="20000"/>
        </a:spcBef>
        <a:spcAft>
          <a:spcPct val="0"/>
        </a:spcAft>
        <a:buChar char="»"/>
        <a:defRPr>
          <a:solidFill>
            <a:schemeClr val="tx1"/>
          </a:solidFill>
          <a:latin typeface="+mn-lt"/>
        </a:defRPr>
      </a:lvl5pPr>
      <a:lvl6pPr marL="2514600" indent="-228600" algn="l" rtl="0" fontAlgn="base">
        <a:spcBef>
          <a:spcPct val="20000"/>
        </a:spcBef>
        <a:spcAft>
          <a:spcPct val="0"/>
        </a:spcAft>
        <a:buChar char="»"/>
        <a:defRPr>
          <a:solidFill>
            <a:schemeClr val="tx1"/>
          </a:solidFill>
          <a:latin typeface="+mn-lt"/>
        </a:defRPr>
      </a:lvl6pPr>
      <a:lvl7pPr marL="2971800" indent="-228600" algn="l" rtl="0" fontAlgn="base">
        <a:spcBef>
          <a:spcPct val="20000"/>
        </a:spcBef>
        <a:spcAft>
          <a:spcPct val="0"/>
        </a:spcAft>
        <a:buChar char="»"/>
        <a:defRPr>
          <a:solidFill>
            <a:schemeClr val="tx1"/>
          </a:solidFill>
          <a:latin typeface="+mn-lt"/>
        </a:defRPr>
      </a:lvl7pPr>
      <a:lvl8pPr marL="3429000" indent="-228600" algn="l" rtl="0" fontAlgn="base">
        <a:spcBef>
          <a:spcPct val="20000"/>
        </a:spcBef>
        <a:spcAft>
          <a:spcPct val="0"/>
        </a:spcAft>
        <a:buChar char="»"/>
        <a:defRPr>
          <a:solidFill>
            <a:schemeClr val="tx1"/>
          </a:solidFill>
          <a:latin typeface="+mn-lt"/>
        </a:defRPr>
      </a:lvl8pPr>
      <a:lvl9pPr marL="3886200" indent="-228600" algn="l" rtl="0" fontAlgn="base">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074" name="Rectangle 3"/>
          <p:cNvSpPr>
            <a:spLocks noGrp="1" noChangeArrowheads="1"/>
          </p:cNvSpPr>
          <p:nvPr>
            <p:ph type="body" idx="1"/>
          </p:nvPr>
        </p:nvSpPr>
        <p:spPr bwMode="auto">
          <a:xfrm>
            <a:off x="457200" y="1066800"/>
            <a:ext cx="8229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23558"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lnSpc>
                <a:spcPct val="100000"/>
              </a:lnSpc>
              <a:spcBef>
                <a:spcPct val="0"/>
              </a:spcBef>
              <a:defRPr sz="1400" b="0">
                <a:solidFill>
                  <a:srgbClr val="000000"/>
                </a:solidFill>
                <a:latin typeface="Arial" charset="0"/>
              </a:defRPr>
            </a:lvl1pPr>
          </a:lstStyle>
          <a:p>
            <a:pPr>
              <a:defRPr/>
            </a:pPr>
            <a:fld id="{AAF883C0-4780-40CD-B9C9-28A3514AB630}" type="slidenum">
              <a:rPr lang="en-US"/>
              <a:pPr>
                <a:defRPr/>
              </a:pPr>
              <a:t>‹#›</a:t>
            </a:fld>
            <a:endParaRPr lang="en-US"/>
          </a:p>
        </p:txBody>
      </p:sp>
      <p:sp>
        <p:nvSpPr>
          <p:cNvPr id="3076" name="Rectangle 7"/>
          <p:cNvSpPr>
            <a:spLocks noChangeArrowheads="1"/>
          </p:cNvSpPr>
          <p:nvPr userDrawn="1"/>
        </p:nvSpPr>
        <p:spPr bwMode="auto">
          <a:xfrm>
            <a:off x="0" y="6235700"/>
            <a:ext cx="9144000" cy="622300"/>
          </a:xfrm>
          <a:prstGeom prst="rect">
            <a:avLst/>
          </a:prstGeom>
          <a:solidFill>
            <a:srgbClr val="ECECE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lnSpc>
                <a:spcPct val="80000"/>
              </a:lnSpc>
              <a:spcBef>
                <a:spcPct val="20000"/>
              </a:spcBef>
              <a:defRPr/>
            </a:pPr>
            <a:endParaRPr lang="en-US" altLang="en-US" sz="1600" b="1" smtClean="0">
              <a:solidFill>
                <a:srgbClr val="000000"/>
              </a:solidFill>
            </a:endParaRPr>
          </a:p>
        </p:txBody>
      </p:sp>
      <p:pic>
        <p:nvPicPr>
          <p:cNvPr id="3077" name="Picture 8" descr="logo_C"/>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63500" y="6289675"/>
            <a:ext cx="854075"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8" name="Rectangle 9"/>
          <p:cNvSpPr>
            <a:spLocks noChangeArrowheads="1"/>
          </p:cNvSpPr>
          <p:nvPr userDrawn="1"/>
        </p:nvSpPr>
        <p:spPr bwMode="auto">
          <a:xfrm>
            <a:off x="0" y="0"/>
            <a:ext cx="9144000" cy="685800"/>
          </a:xfrm>
          <a:prstGeom prst="rect">
            <a:avLst/>
          </a:prstGeom>
          <a:solidFill>
            <a:srgbClr val="5469A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lnSpc>
                <a:spcPct val="80000"/>
              </a:lnSpc>
              <a:spcBef>
                <a:spcPct val="20000"/>
              </a:spcBef>
              <a:defRPr/>
            </a:pPr>
            <a:endParaRPr lang="en-US" altLang="en-US" sz="1600" b="1" smtClean="0">
              <a:solidFill>
                <a:srgbClr val="000000"/>
              </a:solidFill>
            </a:endParaRPr>
          </a:p>
        </p:txBody>
      </p:sp>
      <p:sp>
        <p:nvSpPr>
          <p:cNvPr id="3079" name="Rectangle 2"/>
          <p:cNvSpPr>
            <a:spLocks noGrp="1" noChangeArrowheads="1"/>
          </p:cNvSpPr>
          <p:nvPr>
            <p:ph type="title"/>
          </p:nvPr>
        </p:nvSpPr>
        <p:spPr bwMode="auto">
          <a:xfrm>
            <a:off x="152400" y="0"/>
            <a:ext cx="86868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3080" name="Line 11"/>
          <p:cNvSpPr>
            <a:spLocks noChangeShapeType="1"/>
          </p:cNvSpPr>
          <p:nvPr userDrawn="1"/>
        </p:nvSpPr>
        <p:spPr bwMode="auto">
          <a:xfrm>
            <a:off x="1069975" y="6457950"/>
            <a:ext cx="0" cy="21907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3556" name="Rectangle 4"/>
          <p:cNvSpPr>
            <a:spLocks noGrp="1" noChangeArrowheads="1"/>
          </p:cNvSpPr>
          <p:nvPr>
            <p:ph type="dt" sz="half" idx="2"/>
          </p:nvPr>
        </p:nvSpPr>
        <p:spPr bwMode="auto">
          <a:xfrm>
            <a:off x="1143000" y="6457950"/>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lnSpc>
                <a:spcPct val="100000"/>
              </a:lnSpc>
              <a:spcBef>
                <a:spcPct val="0"/>
              </a:spcBef>
              <a:defRPr sz="1200" b="0">
                <a:solidFill>
                  <a:srgbClr val="000000"/>
                </a:solidFill>
                <a:latin typeface="Arial" charset="0"/>
              </a:defRPr>
            </a:lvl1pPr>
          </a:lstStyle>
          <a:p>
            <a:pPr>
              <a:defRPr/>
            </a:pPr>
            <a:r>
              <a:rPr lang="en-US"/>
              <a:t>Date</a:t>
            </a:r>
          </a:p>
        </p:txBody>
      </p:sp>
      <p:sp>
        <p:nvSpPr>
          <p:cNvPr id="3082" name="Line 12"/>
          <p:cNvSpPr>
            <a:spLocks noChangeShapeType="1"/>
          </p:cNvSpPr>
          <p:nvPr userDrawn="1"/>
        </p:nvSpPr>
        <p:spPr bwMode="auto">
          <a:xfrm>
            <a:off x="0" y="673100"/>
            <a:ext cx="9144000" cy="0"/>
          </a:xfrm>
          <a:prstGeom prst="line">
            <a:avLst/>
          </a:prstGeom>
          <a:noFill/>
          <a:ln w="57150">
            <a:solidFill>
              <a:schemeClr val="hlink"/>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083" name="Rectangle 13"/>
          <p:cNvSpPr>
            <a:spLocks noChangeArrowheads="1"/>
          </p:cNvSpPr>
          <p:nvPr userDrawn="1"/>
        </p:nvSpPr>
        <p:spPr bwMode="auto">
          <a:xfrm>
            <a:off x="8229600" y="6248400"/>
            <a:ext cx="5334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defRPr/>
            </a:pPr>
            <a:fld id="{55E441C8-B86E-4BDF-B317-B0763D2EBCA8}" type="slidenum">
              <a:rPr lang="en-US" altLang="en-US" sz="1200" smtClean="0">
                <a:solidFill>
                  <a:srgbClr val="000000"/>
                </a:solidFill>
              </a:rPr>
              <a:pPr algn="ctr" eaLnBrk="1" hangingPunct="1">
                <a:defRPr/>
              </a:pPr>
              <a:t>‹#›</a:t>
            </a:fld>
            <a:endParaRPr lang="en-US" altLang="en-US" sz="1200" smtClean="0">
              <a:solidFill>
                <a:srgbClr val="000000"/>
              </a:solidFill>
            </a:endParaRPr>
          </a:p>
        </p:txBody>
      </p:sp>
    </p:spTree>
  </p:cSld>
  <p:clrMap bg1="lt1" tx1="dk1" bg2="lt2" tx2="dk2" accent1="accent1" accent2="accent2" accent3="accent3" accent4="accent4" accent5="accent5" accent6="accent6" hlink="hlink" folHlink="folHlink"/>
  <p:sldLayoutIdLst>
    <p:sldLayoutId id="2147484699" r:id="rId1"/>
    <p:sldLayoutId id="2147484685" r:id="rId2"/>
    <p:sldLayoutId id="2147484686" r:id="rId3"/>
    <p:sldLayoutId id="2147484687" r:id="rId4"/>
    <p:sldLayoutId id="2147484688" r:id="rId5"/>
    <p:sldLayoutId id="2147484689" r:id="rId6"/>
    <p:sldLayoutId id="2147484690" r:id="rId7"/>
    <p:sldLayoutId id="2147484691" r:id="rId8"/>
    <p:sldLayoutId id="2147484692" r:id="rId9"/>
    <p:sldLayoutId id="2147484693" r:id="rId10"/>
    <p:sldLayoutId id="2147484694" r:id="rId11"/>
    <p:sldLayoutId id="2147484695" r:id="rId12"/>
  </p:sldLayoutIdLst>
  <p:hf hdr="0" ftr="0" dt="0"/>
  <p:txStyles>
    <p:titleStyle>
      <a:lvl1pPr algn="l" rtl="0" eaLnBrk="0" fontAlgn="base" hangingPunct="0">
        <a:spcBef>
          <a:spcPct val="0"/>
        </a:spcBef>
        <a:spcAft>
          <a:spcPct val="0"/>
        </a:spcAft>
        <a:defRPr sz="2000">
          <a:solidFill>
            <a:schemeClr val="bg1"/>
          </a:solidFill>
          <a:latin typeface="+mj-lt"/>
          <a:ea typeface="+mj-ea"/>
          <a:cs typeface="+mj-cs"/>
        </a:defRPr>
      </a:lvl1pPr>
      <a:lvl2pPr algn="l" rtl="0" eaLnBrk="0" fontAlgn="base" hangingPunct="0">
        <a:spcBef>
          <a:spcPct val="0"/>
        </a:spcBef>
        <a:spcAft>
          <a:spcPct val="0"/>
        </a:spcAft>
        <a:defRPr sz="2000">
          <a:solidFill>
            <a:schemeClr val="bg1"/>
          </a:solidFill>
          <a:latin typeface="Arial Black" pitchFamily="34" charset="0"/>
        </a:defRPr>
      </a:lvl2pPr>
      <a:lvl3pPr algn="l" rtl="0" eaLnBrk="0" fontAlgn="base" hangingPunct="0">
        <a:spcBef>
          <a:spcPct val="0"/>
        </a:spcBef>
        <a:spcAft>
          <a:spcPct val="0"/>
        </a:spcAft>
        <a:defRPr sz="2000">
          <a:solidFill>
            <a:schemeClr val="bg1"/>
          </a:solidFill>
          <a:latin typeface="Arial Black" pitchFamily="34" charset="0"/>
        </a:defRPr>
      </a:lvl3pPr>
      <a:lvl4pPr algn="l" rtl="0" eaLnBrk="0" fontAlgn="base" hangingPunct="0">
        <a:spcBef>
          <a:spcPct val="0"/>
        </a:spcBef>
        <a:spcAft>
          <a:spcPct val="0"/>
        </a:spcAft>
        <a:defRPr sz="2000">
          <a:solidFill>
            <a:schemeClr val="bg1"/>
          </a:solidFill>
          <a:latin typeface="Arial Black" pitchFamily="34" charset="0"/>
        </a:defRPr>
      </a:lvl4pPr>
      <a:lvl5pPr algn="l" rtl="0" eaLnBrk="0" fontAlgn="base" hangingPunct="0">
        <a:spcBef>
          <a:spcPct val="0"/>
        </a:spcBef>
        <a:spcAft>
          <a:spcPct val="0"/>
        </a:spcAft>
        <a:defRPr sz="2000">
          <a:solidFill>
            <a:schemeClr val="bg1"/>
          </a:solidFill>
          <a:latin typeface="Arial Black" pitchFamily="34" charset="0"/>
        </a:defRPr>
      </a:lvl5pPr>
      <a:lvl6pPr marL="457200" algn="l" rtl="0" fontAlgn="base">
        <a:spcBef>
          <a:spcPct val="0"/>
        </a:spcBef>
        <a:spcAft>
          <a:spcPct val="0"/>
        </a:spcAft>
        <a:defRPr sz="2000">
          <a:solidFill>
            <a:schemeClr val="bg1"/>
          </a:solidFill>
          <a:latin typeface="Arial Black" pitchFamily="34" charset="0"/>
        </a:defRPr>
      </a:lvl6pPr>
      <a:lvl7pPr marL="914400" algn="l" rtl="0" fontAlgn="base">
        <a:spcBef>
          <a:spcPct val="0"/>
        </a:spcBef>
        <a:spcAft>
          <a:spcPct val="0"/>
        </a:spcAft>
        <a:defRPr sz="2000">
          <a:solidFill>
            <a:schemeClr val="bg1"/>
          </a:solidFill>
          <a:latin typeface="Arial Black" pitchFamily="34" charset="0"/>
        </a:defRPr>
      </a:lvl7pPr>
      <a:lvl8pPr marL="1371600" algn="l" rtl="0" fontAlgn="base">
        <a:spcBef>
          <a:spcPct val="0"/>
        </a:spcBef>
        <a:spcAft>
          <a:spcPct val="0"/>
        </a:spcAft>
        <a:defRPr sz="2000">
          <a:solidFill>
            <a:schemeClr val="bg1"/>
          </a:solidFill>
          <a:latin typeface="Arial Black" pitchFamily="34" charset="0"/>
        </a:defRPr>
      </a:lvl8pPr>
      <a:lvl9pPr marL="1828800" algn="l" rtl="0" fontAlgn="base">
        <a:spcBef>
          <a:spcPct val="0"/>
        </a:spcBef>
        <a:spcAft>
          <a:spcPct val="0"/>
        </a:spcAft>
        <a:defRPr sz="2000">
          <a:solidFill>
            <a:schemeClr val="bg1"/>
          </a:solidFill>
          <a:latin typeface="Arial Black" pitchFamily="34" charset="0"/>
        </a:defRPr>
      </a:lvl9pPr>
    </p:titleStyle>
    <p:bodyStyle>
      <a:lvl1pPr marL="342900" indent="-342900" algn="l" rtl="0" eaLnBrk="0" fontAlgn="base" hangingPunct="0">
        <a:spcBef>
          <a:spcPct val="20000"/>
        </a:spcBef>
        <a:spcAft>
          <a:spcPct val="0"/>
        </a:spcAft>
        <a:buChar char="•"/>
        <a:defRPr sz="20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143000" indent="-228600" algn="l" rtl="0" eaLnBrk="0" fontAlgn="base" hangingPunct="0">
        <a:spcBef>
          <a:spcPct val="20000"/>
        </a:spcBef>
        <a:spcAft>
          <a:spcPct val="0"/>
        </a:spcAft>
        <a:buChar char="•"/>
        <a:defRPr>
          <a:solidFill>
            <a:schemeClr val="tx1"/>
          </a:solidFill>
          <a:latin typeface="+mn-lt"/>
        </a:defRPr>
      </a:lvl3pPr>
      <a:lvl4pPr marL="1600200" indent="-228600" algn="l" rtl="0" eaLnBrk="0" fontAlgn="base" hangingPunct="0">
        <a:spcBef>
          <a:spcPct val="20000"/>
        </a:spcBef>
        <a:spcAft>
          <a:spcPct val="0"/>
        </a:spcAft>
        <a:buChar char="–"/>
        <a:defRPr>
          <a:solidFill>
            <a:schemeClr val="tx1"/>
          </a:solidFill>
          <a:latin typeface="+mn-lt"/>
        </a:defRPr>
      </a:lvl4pPr>
      <a:lvl5pPr marL="2057400" indent="-228600" algn="l" rtl="0" eaLnBrk="0" fontAlgn="base" hangingPunct="0">
        <a:spcBef>
          <a:spcPct val="20000"/>
        </a:spcBef>
        <a:spcAft>
          <a:spcPct val="0"/>
        </a:spcAft>
        <a:buChar char="»"/>
        <a:defRPr>
          <a:solidFill>
            <a:schemeClr val="tx1"/>
          </a:solidFill>
          <a:latin typeface="+mn-lt"/>
        </a:defRPr>
      </a:lvl5pPr>
      <a:lvl6pPr marL="2514600" indent="-228600" algn="l" rtl="0" fontAlgn="base">
        <a:spcBef>
          <a:spcPct val="20000"/>
        </a:spcBef>
        <a:spcAft>
          <a:spcPct val="0"/>
        </a:spcAft>
        <a:buChar char="»"/>
        <a:defRPr>
          <a:solidFill>
            <a:schemeClr val="tx1"/>
          </a:solidFill>
          <a:latin typeface="+mn-lt"/>
        </a:defRPr>
      </a:lvl6pPr>
      <a:lvl7pPr marL="2971800" indent="-228600" algn="l" rtl="0" fontAlgn="base">
        <a:spcBef>
          <a:spcPct val="20000"/>
        </a:spcBef>
        <a:spcAft>
          <a:spcPct val="0"/>
        </a:spcAft>
        <a:buChar char="»"/>
        <a:defRPr>
          <a:solidFill>
            <a:schemeClr val="tx1"/>
          </a:solidFill>
          <a:latin typeface="+mn-lt"/>
        </a:defRPr>
      </a:lvl7pPr>
      <a:lvl8pPr marL="3429000" indent="-228600" algn="l" rtl="0" fontAlgn="base">
        <a:spcBef>
          <a:spcPct val="20000"/>
        </a:spcBef>
        <a:spcAft>
          <a:spcPct val="0"/>
        </a:spcAft>
        <a:buChar char="»"/>
        <a:defRPr>
          <a:solidFill>
            <a:schemeClr val="tx1"/>
          </a:solidFill>
          <a:latin typeface="+mn-lt"/>
        </a:defRPr>
      </a:lvl8pPr>
      <a:lvl9pPr marL="3886200" indent="-228600" algn="l" rtl="0" fontAlgn="base">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hyperlink" Target="http://www.ercot.com/mktrules/issues/NPRR659#summary" TargetMode="External"/><Relationship Id="rId3" Type="http://schemas.openxmlformats.org/officeDocument/2006/relationships/hyperlink" Target="http://www.ercot.com/mktrules/issues/NPRR655#summary" TargetMode="External"/><Relationship Id="rId7" Type="http://schemas.openxmlformats.org/officeDocument/2006/relationships/hyperlink" Target="http://www.ercot.com/mktrules/issues/NPRR658#summary" TargetMode="External"/><Relationship Id="rId2" Type="http://schemas.openxmlformats.org/officeDocument/2006/relationships/hyperlink" Target="http://www.ercot.com/mktrules/issues/NPRR654#summary" TargetMode="External"/><Relationship Id="rId1" Type="http://schemas.openxmlformats.org/officeDocument/2006/relationships/slideLayout" Target="../slideLayouts/slideLayout2.xml"/><Relationship Id="rId6" Type="http://schemas.openxmlformats.org/officeDocument/2006/relationships/hyperlink" Target="http://www.ercot.com/mktrules/issues/NOGRR138#summary" TargetMode="External"/><Relationship Id="rId5" Type="http://schemas.openxmlformats.org/officeDocument/2006/relationships/hyperlink" Target="http://www.ercot.com/mktrules/issues/NPRR657" TargetMode="External"/><Relationship Id="rId10" Type="http://schemas.openxmlformats.org/officeDocument/2006/relationships/hyperlink" Target="http://www.ercot.com/mktrules/issues/LPGRR054" TargetMode="External"/><Relationship Id="rId4" Type="http://schemas.openxmlformats.org/officeDocument/2006/relationships/hyperlink" Target="http://www.ercot.com/mktrules/issues/NPRR656" TargetMode="External"/><Relationship Id="rId9" Type="http://schemas.openxmlformats.org/officeDocument/2006/relationships/hyperlink" Target="http://www.ercot.com/mktrules/issues/NPRR661"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20"/>
          <p:cNvSpPr>
            <a:spLocks noGrp="1" noChangeArrowheads="1"/>
          </p:cNvSpPr>
          <p:nvPr>
            <p:ph type="subTitle" idx="1"/>
          </p:nvPr>
        </p:nvSpPr>
        <p:spPr>
          <a:xfrm>
            <a:off x="1371600" y="4572000"/>
            <a:ext cx="6724650" cy="990600"/>
          </a:xfrm>
        </p:spPr>
        <p:txBody>
          <a:bodyPr/>
          <a:lstStyle/>
          <a:p>
            <a:pPr algn="ctr" eaLnBrk="1" hangingPunct="1"/>
            <a:r>
              <a:rPr lang="en-US" altLang="en-US" dirty="0" smtClean="0"/>
              <a:t>February </a:t>
            </a:r>
            <a:r>
              <a:rPr lang="en-US" altLang="en-US" dirty="0" smtClean="0"/>
              <a:t>23, </a:t>
            </a:r>
            <a:r>
              <a:rPr lang="en-US" altLang="en-US" dirty="0" smtClean="0"/>
              <a:t>2015</a:t>
            </a:r>
          </a:p>
        </p:txBody>
      </p:sp>
      <p:sp>
        <p:nvSpPr>
          <p:cNvPr id="2" name="Title 1"/>
          <p:cNvSpPr>
            <a:spLocks noGrp="1"/>
          </p:cNvSpPr>
          <p:nvPr>
            <p:ph type="ctrTitle"/>
          </p:nvPr>
        </p:nvSpPr>
        <p:spPr>
          <a:xfrm>
            <a:off x="990600" y="2895600"/>
            <a:ext cx="7820025" cy="860425"/>
          </a:xfrm>
        </p:spPr>
        <p:txBody>
          <a:bodyPr/>
          <a:lstStyle/>
          <a:p>
            <a:pPr algn="ctr"/>
            <a:r>
              <a:rPr lang="en-US" dirty="0" smtClean="0"/>
              <a:t>Report Discontinuance Tracking - MISUG</a:t>
            </a:r>
            <a:endParaRPr lang="en-US" dirty="0"/>
          </a:p>
        </p:txBody>
      </p:sp>
    </p:spTree>
    <p:extLst>
      <p:ext uri="{BB962C8B-B14F-4D97-AF65-F5344CB8AC3E}">
        <p14:creationId xmlns:p14="http://schemas.microsoft.com/office/powerpoint/2010/main" val="228522743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smtClean="0"/>
              <a:t>Reports to be Discontinued</a:t>
            </a:r>
            <a:endParaRPr lang="en-US" dirty="0"/>
          </a:p>
        </p:txBody>
      </p:sp>
      <p:sp>
        <p:nvSpPr>
          <p:cNvPr id="3" name="Content Placeholder 2"/>
          <p:cNvSpPr>
            <a:spLocks noGrp="1"/>
          </p:cNvSpPr>
          <p:nvPr>
            <p:ph idx="1"/>
          </p:nvPr>
        </p:nvSpPr>
        <p:spPr/>
        <p:txBody>
          <a:bodyPr>
            <a:normAutofit fontScale="92500" lnSpcReduction="20000"/>
          </a:bodyPr>
          <a:lstStyle/>
          <a:p>
            <a:pPr marL="0" indent="-341313">
              <a:spcBef>
                <a:spcPts val="0"/>
              </a:spcBef>
              <a:spcAft>
                <a:spcPts val="0"/>
              </a:spcAft>
              <a:defRPr/>
            </a:pPr>
            <a:r>
              <a:rPr lang="en-US" sz="2200" dirty="0" smtClean="0">
                <a:latin typeface="Calibri"/>
                <a:ea typeface="Times New Roman"/>
              </a:rPr>
              <a:t>MISUG previously reported</a:t>
            </a:r>
            <a:r>
              <a:rPr lang="en-US" sz="2200" dirty="0" smtClean="0">
                <a:latin typeface="Calibri"/>
                <a:ea typeface="Times New Roman"/>
              </a:rPr>
              <a:t> </a:t>
            </a:r>
            <a:r>
              <a:rPr lang="en-US" sz="2200" dirty="0" smtClean="0">
                <a:latin typeface="Calibri"/>
                <a:ea typeface="Times New Roman"/>
              </a:rPr>
              <a:t>ERCOT </a:t>
            </a:r>
            <a:r>
              <a:rPr lang="en-US" sz="2200" dirty="0">
                <a:latin typeface="Calibri"/>
                <a:ea typeface="Times New Roman"/>
              </a:rPr>
              <a:t>Manual Efforts &amp; Market Report </a:t>
            </a:r>
            <a:r>
              <a:rPr lang="en-US" sz="2200" dirty="0" smtClean="0">
                <a:latin typeface="Calibri"/>
                <a:ea typeface="Times New Roman"/>
              </a:rPr>
              <a:t>True-Up</a:t>
            </a:r>
          </a:p>
          <a:p>
            <a:pPr marL="741363" lvl="1" indent="-341313">
              <a:spcBef>
                <a:spcPts val="0"/>
              </a:spcBef>
              <a:spcAft>
                <a:spcPts val="0"/>
              </a:spcAft>
              <a:defRPr/>
            </a:pPr>
            <a:r>
              <a:rPr lang="en-US" sz="2600" dirty="0">
                <a:latin typeface="Calibri"/>
                <a:ea typeface="Times New Roman"/>
              </a:rPr>
              <a:t>15 reports have been recommended for discontinuation/decommissioning</a:t>
            </a:r>
          </a:p>
          <a:p>
            <a:pPr marL="741363" lvl="1" indent="-341313">
              <a:spcBef>
                <a:spcPts val="0"/>
              </a:spcBef>
              <a:spcAft>
                <a:spcPts val="0"/>
              </a:spcAft>
              <a:defRPr/>
            </a:pPr>
            <a:r>
              <a:rPr lang="en-US" sz="2600" dirty="0">
                <a:latin typeface="Calibri"/>
                <a:ea typeface="Times New Roman"/>
              </a:rPr>
              <a:t>MISUG has reviewed the 15 reports that have been recommended for </a:t>
            </a:r>
            <a:r>
              <a:rPr lang="en-US" sz="2600" dirty="0" smtClean="0">
                <a:latin typeface="Calibri"/>
                <a:ea typeface="Times New Roman"/>
              </a:rPr>
              <a:t>discontinuation</a:t>
            </a:r>
          </a:p>
          <a:p>
            <a:pPr marL="741363" lvl="1" indent="-341313">
              <a:spcBef>
                <a:spcPts val="0"/>
              </a:spcBef>
              <a:spcAft>
                <a:spcPts val="0"/>
              </a:spcAft>
              <a:defRPr/>
            </a:pPr>
            <a:r>
              <a:rPr lang="en-US" sz="2600" dirty="0" smtClean="0">
                <a:latin typeface="Calibri"/>
                <a:ea typeface="Times New Roman"/>
              </a:rPr>
              <a:t>NPRRs, LPRR, NOGRR were submitted to PRS to discontinue these reports</a:t>
            </a:r>
          </a:p>
          <a:p>
            <a:pPr marL="741363" lvl="1" indent="-341313">
              <a:spcBef>
                <a:spcPts val="0"/>
              </a:spcBef>
              <a:spcAft>
                <a:spcPts val="0"/>
              </a:spcAft>
              <a:defRPr/>
            </a:pPr>
            <a:r>
              <a:rPr lang="en-US" sz="2600" dirty="0" smtClean="0">
                <a:latin typeface="Calibri"/>
                <a:ea typeface="Times New Roman"/>
              </a:rPr>
              <a:t>Pending</a:t>
            </a:r>
            <a:r>
              <a:rPr lang="en-US" sz="2600" dirty="0">
                <a:latin typeface="Calibri"/>
                <a:ea typeface="Times New Roman"/>
              </a:rPr>
              <a:t>: NPRR654, NPRR655, NPRR657 </a:t>
            </a:r>
          </a:p>
          <a:p>
            <a:pPr marL="741363" lvl="1" indent="-341313">
              <a:spcBef>
                <a:spcPts val="0"/>
              </a:spcBef>
              <a:spcAft>
                <a:spcPts val="0"/>
              </a:spcAft>
              <a:defRPr/>
            </a:pPr>
            <a:r>
              <a:rPr lang="en-US" sz="2600" dirty="0" smtClean="0">
                <a:latin typeface="Calibri"/>
                <a:ea typeface="Times New Roman"/>
              </a:rPr>
              <a:t>Going </a:t>
            </a:r>
            <a:r>
              <a:rPr lang="en-US" sz="2600" dirty="0">
                <a:latin typeface="Calibri"/>
                <a:ea typeface="Times New Roman"/>
              </a:rPr>
              <a:t>to TAC: NPRR658 </a:t>
            </a:r>
          </a:p>
          <a:p>
            <a:pPr marL="741363" lvl="1" indent="-341313">
              <a:spcBef>
                <a:spcPts val="0"/>
              </a:spcBef>
              <a:spcAft>
                <a:spcPts val="0"/>
              </a:spcAft>
              <a:defRPr/>
            </a:pPr>
            <a:r>
              <a:rPr lang="en-US" sz="2600" dirty="0" smtClean="0">
                <a:latin typeface="Calibri"/>
                <a:ea typeface="Times New Roman"/>
              </a:rPr>
              <a:t>Going </a:t>
            </a:r>
            <a:r>
              <a:rPr lang="en-US" sz="2600" dirty="0">
                <a:latin typeface="Calibri"/>
                <a:ea typeface="Times New Roman"/>
              </a:rPr>
              <a:t>to Board: NPRR659</a:t>
            </a:r>
          </a:p>
          <a:p>
            <a:pPr marL="741363" lvl="1" indent="-341313">
              <a:spcBef>
                <a:spcPts val="0"/>
              </a:spcBef>
              <a:spcAft>
                <a:spcPts val="0"/>
              </a:spcAft>
              <a:defRPr/>
            </a:pPr>
            <a:r>
              <a:rPr lang="en-US" sz="2600" dirty="0" smtClean="0">
                <a:latin typeface="Calibri"/>
                <a:ea typeface="Times New Roman"/>
              </a:rPr>
              <a:t>Going </a:t>
            </a:r>
            <a:r>
              <a:rPr lang="en-US" sz="2600" dirty="0">
                <a:latin typeface="Calibri"/>
                <a:ea typeface="Times New Roman"/>
              </a:rPr>
              <a:t>back to PRS with IA update: NPRR661</a:t>
            </a:r>
          </a:p>
          <a:p>
            <a:pPr marL="741363" lvl="1" indent="-341313">
              <a:spcBef>
                <a:spcPts val="0"/>
              </a:spcBef>
              <a:spcAft>
                <a:spcPts val="0"/>
              </a:spcAft>
              <a:defRPr/>
            </a:pPr>
            <a:r>
              <a:rPr lang="en-US" sz="2600" dirty="0" smtClean="0">
                <a:latin typeface="Calibri"/>
                <a:ea typeface="Times New Roman"/>
              </a:rPr>
              <a:t>At </a:t>
            </a:r>
            <a:r>
              <a:rPr lang="en-US" sz="2600" dirty="0">
                <a:latin typeface="Calibri"/>
                <a:ea typeface="Times New Roman"/>
              </a:rPr>
              <a:t>PWG recommended for approval on language or IA, or that COPS agrees: LPGRR054 </a:t>
            </a:r>
          </a:p>
          <a:p>
            <a:pPr marL="741363" lvl="1" indent="-341313">
              <a:spcBef>
                <a:spcPts val="0"/>
              </a:spcBef>
              <a:spcAft>
                <a:spcPts val="0"/>
              </a:spcAft>
              <a:defRPr/>
            </a:pPr>
            <a:r>
              <a:rPr lang="en-US" sz="2600" dirty="0" smtClean="0">
                <a:latin typeface="Calibri"/>
                <a:ea typeface="Times New Roman"/>
              </a:rPr>
              <a:t>Tabled </a:t>
            </a:r>
            <a:r>
              <a:rPr lang="en-US" sz="2600" dirty="0">
                <a:latin typeface="Calibri"/>
                <a:ea typeface="Times New Roman"/>
              </a:rPr>
              <a:t>at OWG for consideration waiting to hear back from the Black Start Working Group: NOGRR138</a:t>
            </a:r>
          </a:p>
        </p:txBody>
      </p:sp>
      <p:sp>
        <p:nvSpPr>
          <p:cNvPr id="4" name="Date Placeholder 3"/>
          <p:cNvSpPr>
            <a:spLocks noGrp="1"/>
          </p:cNvSpPr>
          <p:nvPr>
            <p:ph type="dt" sz="half" idx="11"/>
          </p:nvPr>
        </p:nvSpPr>
        <p:spPr/>
        <p:txBody>
          <a:bodyPr/>
          <a:lstStyle/>
          <a:p>
            <a:pPr>
              <a:defRPr/>
            </a:pPr>
            <a:r>
              <a:rPr lang="en-US" dirty="0" smtClean="0"/>
              <a:t>2/23/15</a:t>
            </a:r>
            <a:endParaRPr lang="en-US" dirty="0"/>
          </a:p>
        </p:txBody>
      </p:sp>
    </p:spTree>
    <p:extLst>
      <p:ext uri="{BB962C8B-B14F-4D97-AF65-F5344CB8AC3E}">
        <p14:creationId xmlns:p14="http://schemas.microsoft.com/office/powerpoint/2010/main" val="36290978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Report Discontinuance Tracking</a:t>
            </a:r>
            <a:endParaRPr lang="en-US" dirty="0"/>
          </a:p>
        </p:txBody>
      </p:sp>
      <p:sp>
        <p:nvSpPr>
          <p:cNvPr id="4" name="Date Placeholder 3"/>
          <p:cNvSpPr>
            <a:spLocks noGrp="1"/>
          </p:cNvSpPr>
          <p:nvPr>
            <p:ph type="dt" sz="half" idx="11"/>
          </p:nvPr>
        </p:nvSpPr>
        <p:spPr/>
        <p:txBody>
          <a:bodyPr/>
          <a:lstStyle/>
          <a:p>
            <a:pPr>
              <a:defRPr/>
            </a:pPr>
            <a:r>
              <a:rPr lang="en-US" dirty="0" smtClean="0"/>
              <a:t>2/23/15</a:t>
            </a:r>
            <a:endParaRPr lang="en-US" dirty="0"/>
          </a:p>
        </p:txBody>
      </p:sp>
      <p:graphicFrame>
        <p:nvGraphicFramePr>
          <p:cNvPr id="17" name="Table 16"/>
          <p:cNvGraphicFramePr>
            <a:graphicFrameLocks noGrp="1"/>
          </p:cNvGraphicFramePr>
          <p:nvPr>
            <p:extLst>
              <p:ext uri="{D42A27DB-BD31-4B8C-83A1-F6EECF244321}">
                <p14:modId xmlns:p14="http://schemas.microsoft.com/office/powerpoint/2010/main" val="4043744838"/>
              </p:ext>
            </p:extLst>
          </p:nvPr>
        </p:nvGraphicFramePr>
        <p:xfrm>
          <a:off x="76200" y="762000"/>
          <a:ext cx="8991599" cy="5181600"/>
        </p:xfrm>
        <a:graphic>
          <a:graphicData uri="http://schemas.openxmlformats.org/drawingml/2006/table">
            <a:tbl>
              <a:tblPr>
                <a:tableStyleId>{5C22544A-7EE6-4342-B048-85BDC9FD1C3A}</a:tableStyleId>
              </a:tblPr>
              <a:tblGrid>
                <a:gridCol w="609600"/>
                <a:gridCol w="3398219"/>
                <a:gridCol w="1268986"/>
                <a:gridCol w="897979"/>
                <a:gridCol w="529334"/>
                <a:gridCol w="2287481"/>
              </a:tblGrid>
              <a:tr h="803961">
                <a:tc>
                  <a:txBody>
                    <a:bodyPr/>
                    <a:lstStyle/>
                    <a:p>
                      <a:pPr algn="ctr" fontAlgn="b"/>
                      <a:r>
                        <a:rPr lang="en-US" sz="1000" u="none" strike="noStrike" dirty="0">
                          <a:effectLst/>
                        </a:rPr>
                        <a:t>NPRR, NOGRR, LPGRR</a:t>
                      </a:r>
                      <a:endParaRPr lang="en-US" sz="1000" b="0" i="0" u="none" strike="noStrike" dirty="0">
                        <a:solidFill>
                          <a:srgbClr val="000000"/>
                        </a:solidFill>
                        <a:effectLst/>
                        <a:latin typeface="Calibri"/>
                      </a:endParaRPr>
                    </a:p>
                  </a:txBody>
                  <a:tcPr marL="6490" marR="6490" marT="6490" marB="0" anchor="b"/>
                </a:tc>
                <a:tc>
                  <a:txBody>
                    <a:bodyPr/>
                    <a:lstStyle/>
                    <a:p>
                      <a:pPr algn="ctr" fontAlgn="b"/>
                      <a:r>
                        <a:rPr lang="en-US" sz="1000" u="none" strike="noStrike" dirty="0">
                          <a:effectLst/>
                        </a:rPr>
                        <a:t>Title</a:t>
                      </a:r>
                      <a:endParaRPr lang="en-US" sz="1000" b="0" i="0" u="none" strike="noStrike" dirty="0">
                        <a:solidFill>
                          <a:srgbClr val="000000"/>
                        </a:solidFill>
                        <a:effectLst/>
                        <a:latin typeface="Calibri"/>
                      </a:endParaRPr>
                    </a:p>
                  </a:txBody>
                  <a:tcPr marL="6490" marR="6490" marT="6490" marB="0" anchor="b"/>
                </a:tc>
                <a:tc>
                  <a:txBody>
                    <a:bodyPr/>
                    <a:lstStyle/>
                    <a:p>
                      <a:pPr algn="ctr" fontAlgn="b"/>
                      <a:r>
                        <a:rPr lang="en-US" sz="1000" u="none" strike="noStrike" dirty="0">
                          <a:effectLst/>
                        </a:rPr>
                        <a:t>Status</a:t>
                      </a:r>
                      <a:endParaRPr lang="en-US" sz="1000" b="0" i="0" u="none" strike="noStrike" dirty="0">
                        <a:solidFill>
                          <a:srgbClr val="000000"/>
                        </a:solidFill>
                        <a:effectLst/>
                        <a:latin typeface="Calibri"/>
                      </a:endParaRPr>
                    </a:p>
                  </a:txBody>
                  <a:tcPr marL="6490" marR="6490" marT="6490" marB="0" anchor="b"/>
                </a:tc>
                <a:tc>
                  <a:txBody>
                    <a:bodyPr/>
                    <a:lstStyle/>
                    <a:p>
                      <a:pPr algn="ctr" fontAlgn="b"/>
                      <a:r>
                        <a:rPr lang="en-US" sz="1000" u="none" strike="noStrike">
                          <a:effectLst/>
                        </a:rPr>
                        <a:t>Next Steps </a:t>
                      </a:r>
                      <a:endParaRPr lang="en-US" sz="1000" b="0" i="0" u="none" strike="noStrike">
                        <a:solidFill>
                          <a:srgbClr val="000000"/>
                        </a:solidFill>
                        <a:effectLst/>
                        <a:latin typeface="Calibri"/>
                      </a:endParaRPr>
                    </a:p>
                  </a:txBody>
                  <a:tcPr marL="6490" marR="6490" marT="6490" marB="0" anchor="b"/>
                </a:tc>
                <a:tc>
                  <a:txBody>
                    <a:bodyPr/>
                    <a:lstStyle/>
                    <a:p>
                      <a:pPr algn="ctr" fontAlgn="b"/>
                      <a:r>
                        <a:rPr lang="en-US" sz="1000" u="none" strike="noStrike">
                          <a:effectLst/>
                        </a:rPr>
                        <a:t>Pending Date</a:t>
                      </a:r>
                      <a:endParaRPr lang="en-US" sz="1000" b="0" i="0" u="none" strike="noStrike">
                        <a:solidFill>
                          <a:srgbClr val="000000"/>
                        </a:solidFill>
                        <a:effectLst/>
                        <a:latin typeface="Calibri"/>
                      </a:endParaRPr>
                    </a:p>
                  </a:txBody>
                  <a:tcPr marL="6490" marR="6490" marT="6490" marB="0" anchor="b"/>
                </a:tc>
                <a:tc>
                  <a:txBody>
                    <a:bodyPr/>
                    <a:lstStyle/>
                    <a:p>
                      <a:pPr algn="ctr" fontAlgn="b"/>
                      <a:r>
                        <a:rPr lang="en-US" sz="1000" u="none" strike="noStrike">
                          <a:effectLst/>
                        </a:rPr>
                        <a:t>History</a:t>
                      </a:r>
                      <a:endParaRPr lang="en-US" sz="1000" b="0" i="0" u="none" strike="noStrike">
                        <a:solidFill>
                          <a:srgbClr val="000000"/>
                        </a:solidFill>
                        <a:effectLst/>
                        <a:latin typeface="Calibri"/>
                      </a:endParaRPr>
                    </a:p>
                  </a:txBody>
                  <a:tcPr marL="6490" marR="6490" marT="6490" marB="0" anchor="b"/>
                </a:tc>
              </a:tr>
              <a:tr h="339039">
                <a:tc>
                  <a:txBody>
                    <a:bodyPr/>
                    <a:lstStyle/>
                    <a:p>
                      <a:pPr algn="l" fontAlgn="b"/>
                      <a:r>
                        <a:rPr lang="en-US" sz="700" u="sng" strike="noStrike">
                          <a:effectLst/>
                          <a:hlinkClick r:id="rId2"/>
                        </a:rPr>
                        <a:t>NPRR654</a:t>
                      </a:r>
                      <a:endParaRPr lang="en-US" sz="700" b="0" i="0" u="sng" strike="noStrike">
                        <a:solidFill>
                          <a:srgbClr val="0000FF"/>
                        </a:solidFill>
                        <a:effectLst/>
                        <a:latin typeface="Calibri"/>
                      </a:endParaRPr>
                    </a:p>
                  </a:txBody>
                  <a:tcPr marL="6490" marR="6490" marT="6490" marB="0" anchor="b"/>
                </a:tc>
                <a:tc>
                  <a:txBody>
                    <a:bodyPr/>
                    <a:lstStyle/>
                    <a:p>
                      <a:pPr algn="l" fontAlgn="b"/>
                      <a:r>
                        <a:rPr lang="en-US" sz="700" u="none" strike="noStrike">
                          <a:effectLst/>
                        </a:rPr>
                        <a:t>Discontinue Ancillary Service Requirement Methodology Assessment Report</a:t>
                      </a:r>
                      <a:endParaRPr lang="en-US" sz="700" b="0" i="0" u="none" strike="noStrike">
                        <a:solidFill>
                          <a:srgbClr val="000000"/>
                        </a:solidFill>
                        <a:effectLst/>
                        <a:latin typeface="Calibri"/>
                      </a:endParaRPr>
                    </a:p>
                  </a:txBody>
                  <a:tcPr marL="6490" marR="6490" marT="6490" marB="0" anchor="b"/>
                </a:tc>
                <a:tc>
                  <a:txBody>
                    <a:bodyPr/>
                    <a:lstStyle/>
                    <a:p>
                      <a:pPr algn="l" fontAlgn="b"/>
                      <a:r>
                        <a:rPr lang="en-US" sz="700" u="none" strike="noStrike">
                          <a:effectLst/>
                        </a:rPr>
                        <a:t>Approved at PRS 2/12/15</a:t>
                      </a:r>
                      <a:endParaRPr lang="en-US" sz="700" b="0" i="0" u="none" strike="noStrike">
                        <a:solidFill>
                          <a:srgbClr val="000000"/>
                        </a:solidFill>
                        <a:effectLst/>
                        <a:latin typeface="Calibri"/>
                      </a:endParaRPr>
                    </a:p>
                  </a:txBody>
                  <a:tcPr marL="6490" marR="6490" marT="6490" marB="0" anchor="b"/>
                </a:tc>
                <a:tc>
                  <a:txBody>
                    <a:bodyPr/>
                    <a:lstStyle/>
                    <a:p>
                      <a:pPr algn="l" fontAlgn="b"/>
                      <a:r>
                        <a:rPr lang="en-US" sz="700" u="none" strike="noStrike">
                          <a:effectLst/>
                        </a:rPr>
                        <a:t>Pending approval at TAC</a:t>
                      </a:r>
                      <a:endParaRPr lang="en-US" sz="700" b="0" i="0" u="none" strike="noStrike">
                        <a:solidFill>
                          <a:srgbClr val="000000"/>
                        </a:solidFill>
                        <a:effectLst/>
                        <a:latin typeface="Calibri"/>
                      </a:endParaRPr>
                    </a:p>
                  </a:txBody>
                  <a:tcPr marL="6490" marR="6490" marT="6490" marB="0" anchor="b"/>
                </a:tc>
                <a:tc>
                  <a:txBody>
                    <a:bodyPr/>
                    <a:lstStyle/>
                    <a:p>
                      <a:pPr algn="l" fontAlgn="b"/>
                      <a:r>
                        <a:rPr lang="en-US" sz="700" u="none" strike="noStrike">
                          <a:effectLst/>
                        </a:rPr>
                        <a:t>2/26/2015</a:t>
                      </a:r>
                      <a:endParaRPr lang="en-US" sz="700" b="0" i="0" u="none" strike="noStrike">
                        <a:solidFill>
                          <a:srgbClr val="000000"/>
                        </a:solidFill>
                        <a:effectLst/>
                        <a:latin typeface="Calibri"/>
                      </a:endParaRPr>
                    </a:p>
                  </a:txBody>
                  <a:tcPr marL="6490" marR="6490" marT="6490" marB="0" anchor="b"/>
                </a:tc>
                <a:tc>
                  <a:txBody>
                    <a:bodyPr/>
                    <a:lstStyle/>
                    <a:p>
                      <a:pPr algn="l" fontAlgn="b"/>
                      <a:r>
                        <a:rPr lang="en-US" sz="700" u="none" strike="noStrike">
                          <a:effectLst/>
                        </a:rPr>
                        <a:t>Previoulsy endorsed at WMS and ROS</a:t>
                      </a:r>
                      <a:endParaRPr lang="en-US" sz="700" b="0" i="0" u="none" strike="noStrike">
                        <a:solidFill>
                          <a:srgbClr val="000000"/>
                        </a:solidFill>
                        <a:effectLst/>
                        <a:latin typeface="Calibri"/>
                      </a:endParaRPr>
                    </a:p>
                  </a:txBody>
                  <a:tcPr marL="6490" marR="6490" marT="6490" marB="0" anchor="b"/>
                </a:tc>
              </a:tr>
              <a:tr h="381000">
                <a:tc>
                  <a:txBody>
                    <a:bodyPr/>
                    <a:lstStyle/>
                    <a:p>
                      <a:pPr algn="l" fontAlgn="b"/>
                      <a:r>
                        <a:rPr lang="en-US" sz="700" u="sng" strike="noStrike">
                          <a:effectLst/>
                          <a:hlinkClick r:id="rId3"/>
                        </a:rPr>
                        <a:t>NPRR655</a:t>
                      </a:r>
                      <a:endParaRPr lang="en-US" sz="700" b="0" i="0" u="sng" strike="noStrike">
                        <a:solidFill>
                          <a:srgbClr val="0000FF"/>
                        </a:solidFill>
                        <a:effectLst/>
                        <a:latin typeface="Calibri"/>
                      </a:endParaRPr>
                    </a:p>
                  </a:txBody>
                  <a:tcPr marL="6490" marR="6490" marT="6490" marB="0" anchor="b"/>
                </a:tc>
                <a:tc>
                  <a:txBody>
                    <a:bodyPr/>
                    <a:lstStyle/>
                    <a:p>
                      <a:pPr algn="l" fontAlgn="b"/>
                      <a:r>
                        <a:rPr lang="en-US" sz="700" u="none" strike="noStrike">
                          <a:effectLst/>
                        </a:rPr>
                        <a:t>Discontinue Contingency List Changes Due to Weather Report</a:t>
                      </a:r>
                      <a:endParaRPr lang="en-US" sz="700" b="0" i="0" u="none" strike="noStrike">
                        <a:solidFill>
                          <a:srgbClr val="000000"/>
                        </a:solidFill>
                        <a:effectLst/>
                        <a:latin typeface="Calibri"/>
                      </a:endParaRPr>
                    </a:p>
                  </a:txBody>
                  <a:tcPr marL="6490" marR="6490" marT="6490" marB="0" anchor="b"/>
                </a:tc>
                <a:tc>
                  <a:txBody>
                    <a:bodyPr/>
                    <a:lstStyle/>
                    <a:p>
                      <a:pPr algn="l" fontAlgn="b"/>
                      <a:r>
                        <a:rPr lang="en-US" sz="700" u="none" strike="noStrike">
                          <a:effectLst/>
                        </a:rPr>
                        <a:t>Approved at PRS 2/12/15</a:t>
                      </a:r>
                      <a:endParaRPr lang="en-US" sz="700" b="0" i="0" u="none" strike="noStrike">
                        <a:solidFill>
                          <a:srgbClr val="000000"/>
                        </a:solidFill>
                        <a:effectLst/>
                        <a:latin typeface="Calibri"/>
                      </a:endParaRPr>
                    </a:p>
                  </a:txBody>
                  <a:tcPr marL="6490" marR="6490" marT="6490" marB="0" anchor="b"/>
                </a:tc>
                <a:tc>
                  <a:txBody>
                    <a:bodyPr/>
                    <a:lstStyle/>
                    <a:p>
                      <a:pPr algn="l" fontAlgn="b"/>
                      <a:r>
                        <a:rPr lang="en-US" sz="700" u="none" strike="noStrike">
                          <a:effectLst/>
                        </a:rPr>
                        <a:t>Pending approval at TAC</a:t>
                      </a:r>
                      <a:endParaRPr lang="en-US" sz="700" b="0" i="0" u="none" strike="noStrike">
                        <a:solidFill>
                          <a:srgbClr val="000000"/>
                        </a:solidFill>
                        <a:effectLst/>
                        <a:latin typeface="Calibri"/>
                      </a:endParaRPr>
                    </a:p>
                  </a:txBody>
                  <a:tcPr marL="6490" marR="6490" marT="6490" marB="0" anchor="b"/>
                </a:tc>
                <a:tc>
                  <a:txBody>
                    <a:bodyPr/>
                    <a:lstStyle/>
                    <a:p>
                      <a:pPr algn="l" fontAlgn="b"/>
                      <a:r>
                        <a:rPr lang="en-US" sz="700" u="none" strike="noStrike">
                          <a:effectLst/>
                        </a:rPr>
                        <a:t>2/26/2015</a:t>
                      </a:r>
                      <a:endParaRPr lang="en-US" sz="700" b="0" i="0" u="none" strike="noStrike">
                        <a:solidFill>
                          <a:srgbClr val="000000"/>
                        </a:solidFill>
                        <a:effectLst/>
                        <a:latin typeface="Calibri"/>
                      </a:endParaRPr>
                    </a:p>
                  </a:txBody>
                  <a:tcPr marL="6490" marR="6490" marT="6490" marB="0" anchor="b"/>
                </a:tc>
                <a:tc>
                  <a:txBody>
                    <a:bodyPr/>
                    <a:lstStyle/>
                    <a:p>
                      <a:pPr algn="l" fontAlgn="b"/>
                      <a:r>
                        <a:rPr lang="en-US" sz="700" u="none" strike="noStrike">
                          <a:effectLst/>
                        </a:rPr>
                        <a:t>Previously endorsed at WMS and ROS</a:t>
                      </a:r>
                      <a:endParaRPr lang="en-US" sz="700" b="0" i="0" u="none" strike="noStrike">
                        <a:solidFill>
                          <a:srgbClr val="000000"/>
                        </a:solidFill>
                        <a:effectLst/>
                        <a:latin typeface="Calibri"/>
                      </a:endParaRPr>
                    </a:p>
                  </a:txBody>
                  <a:tcPr marL="6490" marR="6490" marT="6490" marB="0" anchor="b"/>
                </a:tc>
              </a:tr>
              <a:tr h="762000">
                <a:tc>
                  <a:txBody>
                    <a:bodyPr/>
                    <a:lstStyle/>
                    <a:p>
                      <a:pPr algn="l" fontAlgn="b"/>
                      <a:r>
                        <a:rPr lang="en-US" sz="700" u="sng" strike="noStrike">
                          <a:effectLst/>
                          <a:hlinkClick r:id="rId4"/>
                        </a:rPr>
                        <a:t>NPRR656</a:t>
                      </a:r>
                      <a:endParaRPr lang="en-US" sz="700" b="0" i="0" u="sng" strike="noStrike">
                        <a:solidFill>
                          <a:srgbClr val="0000FF"/>
                        </a:solidFill>
                        <a:effectLst/>
                        <a:latin typeface="Calibri"/>
                      </a:endParaRPr>
                    </a:p>
                  </a:txBody>
                  <a:tcPr marL="6490" marR="6490" marT="6490" marB="0" anchor="b"/>
                </a:tc>
                <a:tc>
                  <a:txBody>
                    <a:bodyPr/>
                    <a:lstStyle/>
                    <a:p>
                      <a:pPr algn="l" fontAlgn="b"/>
                      <a:r>
                        <a:rPr lang="en-US" sz="700" u="none" strike="noStrike">
                          <a:effectLst/>
                        </a:rPr>
                        <a:t>Discontinue the Long-Term Weekly Peak Demand Forecast, 36 Month Resource Capacity Report, and Projected Transmission Constraints for Medium Term PASA Reports</a:t>
                      </a:r>
                      <a:endParaRPr lang="en-US" sz="700" b="0" i="0" u="none" strike="noStrike">
                        <a:solidFill>
                          <a:srgbClr val="000000"/>
                        </a:solidFill>
                        <a:effectLst/>
                        <a:latin typeface="Calibri"/>
                      </a:endParaRPr>
                    </a:p>
                  </a:txBody>
                  <a:tcPr marL="6490" marR="6490" marT="6490" marB="0" anchor="b"/>
                </a:tc>
                <a:tc>
                  <a:txBody>
                    <a:bodyPr/>
                    <a:lstStyle/>
                    <a:p>
                      <a:pPr algn="l" fontAlgn="b"/>
                      <a:r>
                        <a:rPr lang="en-US" sz="700" u="none" strike="noStrike">
                          <a:effectLst/>
                        </a:rPr>
                        <a:t>Withdrawn by MISUG 10/30/14</a:t>
                      </a:r>
                      <a:endParaRPr lang="en-US" sz="700" b="0" i="0" u="none" strike="noStrike">
                        <a:solidFill>
                          <a:srgbClr val="000000"/>
                        </a:solidFill>
                        <a:effectLst/>
                        <a:latin typeface="Calibri"/>
                      </a:endParaRPr>
                    </a:p>
                  </a:txBody>
                  <a:tcPr marL="6490" marR="6490" marT="6490" marB="0" anchor="b"/>
                </a:tc>
                <a:tc>
                  <a:txBody>
                    <a:bodyPr/>
                    <a:lstStyle/>
                    <a:p>
                      <a:pPr algn="l" fontAlgn="b"/>
                      <a:r>
                        <a:rPr lang="en-US" sz="700" u="none" strike="noStrike">
                          <a:effectLst/>
                        </a:rPr>
                        <a:t>N/A</a:t>
                      </a:r>
                      <a:endParaRPr lang="en-US" sz="700" b="0" i="0" u="none" strike="noStrike">
                        <a:solidFill>
                          <a:srgbClr val="000000"/>
                        </a:solidFill>
                        <a:effectLst/>
                        <a:latin typeface="Calibri"/>
                      </a:endParaRPr>
                    </a:p>
                  </a:txBody>
                  <a:tcPr marL="6490" marR="6490" marT="6490" marB="0" anchor="b"/>
                </a:tc>
                <a:tc>
                  <a:txBody>
                    <a:bodyPr/>
                    <a:lstStyle/>
                    <a:p>
                      <a:pPr algn="l" fontAlgn="b"/>
                      <a:r>
                        <a:rPr lang="en-US" sz="700" u="none" strike="noStrike">
                          <a:effectLst/>
                        </a:rPr>
                        <a:t>N/A</a:t>
                      </a:r>
                      <a:endParaRPr lang="en-US" sz="700" b="0" i="0" u="none" strike="noStrike">
                        <a:solidFill>
                          <a:srgbClr val="000000"/>
                        </a:solidFill>
                        <a:effectLst/>
                        <a:latin typeface="Calibri"/>
                      </a:endParaRPr>
                    </a:p>
                  </a:txBody>
                  <a:tcPr marL="6490" marR="6490" marT="6490" marB="0" anchor="b"/>
                </a:tc>
                <a:tc>
                  <a:txBody>
                    <a:bodyPr/>
                    <a:lstStyle/>
                    <a:p>
                      <a:pPr algn="l" fontAlgn="b"/>
                      <a:r>
                        <a:rPr lang="en-US" sz="700" u="none" strike="noStrike">
                          <a:effectLst/>
                        </a:rPr>
                        <a:t>After additional discussion with ERCOT Staff, the three reports recommended for discontinuance in NPRR656 are needed for compliance with subsection (d)(1) of P.U.C. Sub. R. 25.505, Resource Adequacy in the Electric Reliability Council of Texas Power Region.</a:t>
                      </a:r>
                      <a:endParaRPr lang="en-US" sz="700" b="0" i="0" u="none" strike="noStrike">
                        <a:solidFill>
                          <a:srgbClr val="000000"/>
                        </a:solidFill>
                        <a:effectLst/>
                        <a:latin typeface="Calibri"/>
                      </a:endParaRPr>
                    </a:p>
                  </a:txBody>
                  <a:tcPr marL="6490" marR="6490" marT="6490" marB="0" anchor="b"/>
                </a:tc>
              </a:tr>
              <a:tr h="533400">
                <a:tc>
                  <a:txBody>
                    <a:bodyPr/>
                    <a:lstStyle/>
                    <a:p>
                      <a:pPr algn="l" fontAlgn="b"/>
                      <a:r>
                        <a:rPr lang="en-US" sz="700" u="sng" strike="noStrike">
                          <a:effectLst/>
                          <a:hlinkClick r:id="rId5"/>
                        </a:rPr>
                        <a:t>NPRR657</a:t>
                      </a:r>
                      <a:endParaRPr lang="en-US" sz="700" b="0" i="0" u="sng" strike="noStrike">
                        <a:solidFill>
                          <a:srgbClr val="0000FF"/>
                        </a:solidFill>
                        <a:effectLst/>
                        <a:latin typeface="Calibri"/>
                      </a:endParaRPr>
                    </a:p>
                  </a:txBody>
                  <a:tcPr marL="6490" marR="6490" marT="6490" marB="0" anchor="b"/>
                </a:tc>
                <a:tc>
                  <a:txBody>
                    <a:bodyPr/>
                    <a:lstStyle/>
                    <a:p>
                      <a:pPr algn="l" fontAlgn="b"/>
                      <a:r>
                        <a:rPr lang="en-US" sz="700" u="none" strike="noStrike">
                          <a:effectLst/>
                        </a:rPr>
                        <a:t>Discontinue Backup Control Plan Submittal Results, Dispatch Instructions Compliance Metrics, and Backup Control Plan Test Dates and Results Summary Reports</a:t>
                      </a:r>
                      <a:endParaRPr lang="en-US" sz="700" b="0" i="0" u="none" strike="noStrike">
                        <a:solidFill>
                          <a:srgbClr val="000000"/>
                        </a:solidFill>
                        <a:effectLst/>
                        <a:latin typeface="Calibri"/>
                      </a:endParaRPr>
                    </a:p>
                  </a:txBody>
                  <a:tcPr marL="6490" marR="6490" marT="6490" marB="0" anchor="b"/>
                </a:tc>
                <a:tc>
                  <a:txBody>
                    <a:bodyPr/>
                    <a:lstStyle/>
                    <a:p>
                      <a:pPr algn="l" fontAlgn="b"/>
                      <a:r>
                        <a:rPr lang="en-US" sz="700" u="none" strike="noStrike">
                          <a:effectLst/>
                        </a:rPr>
                        <a:t>Approved at PRS 2/12/15</a:t>
                      </a:r>
                      <a:endParaRPr lang="en-US" sz="700" b="0" i="0" u="none" strike="noStrike">
                        <a:solidFill>
                          <a:srgbClr val="000000"/>
                        </a:solidFill>
                        <a:effectLst/>
                        <a:latin typeface="Calibri"/>
                      </a:endParaRPr>
                    </a:p>
                  </a:txBody>
                  <a:tcPr marL="6490" marR="6490" marT="6490" marB="0" anchor="b"/>
                </a:tc>
                <a:tc>
                  <a:txBody>
                    <a:bodyPr/>
                    <a:lstStyle/>
                    <a:p>
                      <a:pPr algn="l" fontAlgn="b"/>
                      <a:r>
                        <a:rPr lang="en-US" sz="700" u="none" strike="noStrike">
                          <a:effectLst/>
                        </a:rPr>
                        <a:t>Pending revision request consideration at TAC</a:t>
                      </a:r>
                      <a:endParaRPr lang="en-US" sz="700" b="0" i="0" u="none" strike="noStrike">
                        <a:solidFill>
                          <a:srgbClr val="000000"/>
                        </a:solidFill>
                        <a:effectLst/>
                        <a:latin typeface="Calibri"/>
                      </a:endParaRPr>
                    </a:p>
                  </a:txBody>
                  <a:tcPr marL="6490" marR="6490" marT="6490" marB="0" anchor="b"/>
                </a:tc>
                <a:tc>
                  <a:txBody>
                    <a:bodyPr/>
                    <a:lstStyle/>
                    <a:p>
                      <a:pPr algn="l" fontAlgn="b"/>
                      <a:r>
                        <a:rPr lang="en-US" sz="700" u="none" strike="noStrike">
                          <a:effectLst/>
                        </a:rPr>
                        <a:t>2/26/2015</a:t>
                      </a:r>
                      <a:endParaRPr lang="en-US" sz="700" b="0" i="0" u="none" strike="noStrike">
                        <a:solidFill>
                          <a:srgbClr val="000000"/>
                        </a:solidFill>
                        <a:effectLst/>
                        <a:latin typeface="Calibri"/>
                      </a:endParaRPr>
                    </a:p>
                  </a:txBody>
                  <a:tcPr marL="6490" marR="6490" marT="6490" marB="0" anchor="b"/>
                </a:tc>
                <a:tc>
                  <a:txBody>
                    <a:bodyPr/>
                    <a:lstStyle/>
                    <a:p>
                      <a:pPr algn="l" fontAlgn="b"/>
                      <a:r>
                        <a:rPr lang="en-US" sz="700" u="none" strike="noStrike">
                          <a:effectLst/>
                        </a:rPr>
                        <a:t>Previously endorsed at OWG, WMS and ROS</a:t>
                      </a:r>
                      <a:endParaRPr lang="en-US" sz="700" b="0" i="0" u="none" strike="noStrike">
                        <a:solidFill>
                          <a:srgbClr val="000000"/>
                        </a:solidFill>
                        <a:effectLst/>
                        <a:latin typeface="Calibri"/>
                      </a:endParaRPr>
                    </a:p>
                  </a:txBody>
                  <a:tcPr marL="6490" marR="6490" marT="6490" marB="0" anchor="b"/>
                </a:tc>
              </a:tr>
              <a:tr h="381000">
                <a:tc>
                  <a:txBody>
                    <a:bodyPr/>
                    <a:lstStyle/>
                    <a:p>
                      <a:pPr algn="l" fontAlgn="b"/>
                      <a:r>
                        <a:rPr lang="en-US" sz="700" u="sng" strike="noStrike">
                          <a:effectLst/>
                          <a:hlinkClick r:id="rId6"/>
                        </a:rPr>
                        <a:t>NOGRR138</a:t>
                      </a:r>
                      <a:endParaRPr lang="en-US" sz="700" b="0" i="0" u="sng" strike="noStrike">
                        <a:solidFill>
                          <a:srgbClr val="0000FF"/>
                        </a:solidFill>
                        <a:effectLst/>
                        <a:latin typeface="Calibri"/>
                      </a:endParaRPr>
                    </a:p>
                  </a:txBody>
                  <a:tcPr marL="6490" marR="6490" marT="6490" marB="0" anchor="b"/>
                </a:tc>
                <a:tc>
                  <a:txBody>
                    <a:bodyPr/>
                    <a:lstStyle/>
                    <a:p>
                      <a:pPr algn="l" fontAlgn="b"/>
                      <a:r>
                        <a:rPr lang="en-US" sz="700" u="none" strike="noStrike">
                          <a:effectLst/>
                        </a:rPr>
                        <a:t>Delete Grey Box for Reporting of Back-up Control Plan Submittal</a:t>
                      </a:r>
                      <a:endParaRPr lang="en-US" sz="700" b="0" i="0" u="none" strike="noStrike">
                        <a:solidFill>
                          <a:srgbClr val="000000"/>
                        </a:solidFill>
                        <a:effectLst/>
                        <a:latin typeface="Calibri"/>
                      </a:endParaRPr>
                    </a:p>
                  </a:txBody>
                  <a:tcPr marL="6490" marR="6490" marT="6490" marB="0" anchor="b"/>
                </a:tc>
                <a:tc>
                  <a:txBody>
                    <a:bodyPr/>
                    <a:lstStyle/>
                    <a:p>
                      <a:pPr algn="l" fontAlgn="b"/>
                      <a:r>
                        <a:rPr lang="en-US" sz="700" u="none" strike="noStrike">
                          <a:effectLst/>
                        </a:rPr>
                        <a:t>Approved at OWG 1/26/15</a:t>
                      </a:r>
                      <a:endParaRPr lang="en-US" sz="700" b="0" i="0" u="none" strike="noStrike">
                        <a:solidFill>
                          <a:srgbClr val="000000"/>
                        </a:solidFill>
                        <a:effectLst/>
                        <a:latin typeface="Calibri"/>
                      </a:endParaRPr>
                    </a:p>
                  </a:txBody>
                  <a:tcPr marL="6490" marR="6490" marT="6490" marB="0" anchor="b"/>
                </a:tc>
                <a:tc>
                  <a:txBody>
                    <a:bodyPr/>
                    <a:lstStyle/>
                    <a:p>
                      <a:pPr algn="l" fontAlgn="b"/>
                      <a:r>
                        <a:rPr lang="en-US" sz="700" u="none" strike="noStrike">
                          <a:effectLst/>
                        </a:rPr>
                        <a:t>Pending IA at OWG</a:t>
                      </a:r>
                      <a:endParaRPr lang="en-US" sz="700" b="0" i="0" u="none" strike="noStrike">
                        <a:solidFill>
                          <a:srgbClr val="000000"/>
                        </a:solidFill>
                        <a:effectLst/>
                        <a:latin typeface="Calibri"/>
                      </a:endParaRPr>
                    </a:p>
                  </a:txBody>
                  <a:tcPr marL="6490" marR="6490" marT="6490" marB="0" anchor="b"/>
                </a:tc>
                <a:tc>
                  <a:txBody>
                    <a:bodyPr/>
                    <a:lstStyle/>
                    <a:p>
                      <a:pPr algn="l" fontAlgn="b"/>
                      <a:r>
                        <a:rPr lang="en-US" sz="700" u="none" strike="noStrike">
                          <a:effectLst/>
                        </a:rPr>
                        <a:t>3/19/2015</a:t>
                      </a:r>
                      <a:endParaRPr lang="en-US" sz="700" b="0" i="0" u="none" strike="noStrike">
                        <a:solidFill>
                          <a:srgbClr val="000000"/>
                        </a:solidFill>
                        <a:effectLst/>
                        <a:latin typeface="Calibri"/>
                      </a:endParaRPr>
                    </a:p>
                  </a:txBody>
                  <a:tcPr marL="6490" marR="6490" marT="6490" marB="0" anchor="b"/>
                </a:tc>
                <a:tc>
                  <a:txBody>
                    <a:bodyPr/>
                    <a:lstStyle/>
                    <a:p>
                      <a:pPr algn="l" fontAlgn="b"/>
                      <a:r>
                        <a:rPr lang="en-US" sz="700" u="none" strike="noStrike">
                          <a:effectLst/>
                        </a:rPr>
                        <a:t>Previously tabled at OWG</a:t>
                      </a:r>
                      <a:endParaRPr lang="en-US" sz="700" b="0" i="0" u="none" strike="noStrike">
                        <a:solidFill>
                          <a:srgbClr val="000000"/>
                        </a:solidFill>
                        <a:effectLst/>
                        <a:latin typeface="Calibri"/>
                      </a:endParaRPr>
                    </a:p>
                  </a:txBody>
                  <a:tcPr marL="6490" marR="6490" marT="6490" marB="0" anchor="b"/>
                </a:tc>
              </a:tr>
              <a:tr h="457200">
                <a:tc>
                  <a:txBody>
                    <a:bodyPr/>
                    <a:lstStyle/>
                    <a:p>
                      <a:pPr algn="l" fontAlgn="b"/>
                      <a:r>
                        <a:rPr lang="en-US" sz="700" u="sng" strike="noStrike">
                          <a:effectLst/>
                          <a:hlinkClick r:id="rId7"/>
                        </a:rPr>
                        <a:t>NPRR658</a:t>
                      </a:r>
                      <a:endParaRPr lang="en-US" sz="700" b="0" i="0" u="sng" strike="noStrike">
                        <a:solidFill>
                          <a:srgbClr val="0000FF"/>
                        </a:solidFill>
                        <a:effectLst/>
                        <a:latin typeface="Calibri"/>
                      </a:endParaRPr>
                    </a:p>
                  </a:txBody>
                  <a:tcPr marL="6490" marR="6490" marT="6490" marB="0" anchor="b"/>
                </a:tc>
                <a:tc>
                  <a:txBody>
                    <a:bodyPr/>
                    <a:lstStyle/>
                    <a:p>
                      <a:pPr algn="l" fontAlgn="b"/>
                      <a:r>
                        <a:rPr lang="en-US" sz="700" u="none" strike="noStrike">
                          <a:effectLst/>
                        </a:rPr>
                        <a:t>Changes to Annual Reporting Requirements for RUC Payments Made to Resources with PPAs</a:t>
                      </a:r>
                      <a:endParaRPr lang="en-US" sz="700" b="0" i="0" u="none" strike="noStrike">
                        <a:solidFill>
                          <a:srgbClr val="000000"/>
                        </a:solidFill>
                        <a:effectLst/>
                        <a:latin typeface="Calibri"/>
                      </a:endParaRPr>
                    </a:p>
                  </a:txBody>
                  <a:tcPr marL="6490" marR="6490" marT="6490" marB="0" anchor="b"/>
                </a:tc>
                <a:tc>
                  <a:txBody>
                    <a:bodyPr/>
                    <a:lstStyle/>
                    <a:p>
                      <a:pPr algn="l" fontAlgn="b"/>
                      <a:r>
                        <a:rPr lang="en-US" sz="700" u="none" strike="noStrike">
                          <a:effectLst/>
                        </a:rPr>
                        <a:t>Approved by Board 2/10/15</a:t>
                      </a:r>
                      <a:endParaRPr lang="en-US" sz="700" b="0" i="0" u="none" strike="noStrike">
                        <a:solidFill>
                          <a:srgbClr val="000000"/>
                        </a:solidFill>
                        <a:effectLst/>
                        <a:latin typeface="Calibri"/>
                      </a:endParaRPr>
                    </a:p>
                  </a:txBody>
                  <a:tcPr marL="6490" marR="6490" marT="6490" marB="0" anchor="b"/>
                </a:tc>
                <a:tc>
                  <a:txBody>
                    <a:bodyPr/>
                    <a:lstStyle/>
                    <a:p>
                      <a:pPr algn="l" fontAlgn="b"/>
                      <a:r>
                        <a:rPr lang="en-US" sz="700" u="none" strike="noStrike">
                          <a:effectLst/>
                        </a:rPr>
                        <a:t>N/A</a:t>
                      </a:r>
                      <a:endParaRPr lang="en-US" sz="700" b="0" i="0" u="none" strike="noStrike">
                        <a:solidFill>
                          <a:srgbClr val="000000"/>
                        </a:solidFill>
                        <a:effectLst/>
                        <a:latin typeface="Calibri"/>
                      </a:endParaRPr>
                    </a:p>
                  </a:txBody>
                  <a:tcPr marL="6490" marR="6490" marT="6490" marB="0" anchor="b"/>
                </a:tc>
                <a:tc>
                  <a:txBody>
                    <a:bodyPr/>
                    <a:lstStyle/>
                    <a:p>
                      <a:pPr algn="l" fontAlgn="b"/>
                      <a:r>
                        <a:rPr lang="en-US" sz="700" u="none" strike="noStrike">
                          <a:effectLst/>
                        </a:rPr>
                        <a:t>N/A</a:t>
                      </a:r>
                      <a:endParaRPr lang="en-US" sz="700" b="0" i="0" u="none" strike="noStrike">
                        <a:solidFill>
                          <a:srgbClr val="000000"/>
                        </a:solidFill>
                        <a:effectLst/>
                        <a:latin typeface="Calibri"/>
                      </a:endParaRPr>
                    </a:p>
                  </a:txBody>
                  <a:tcPr marL="6490" marR="6490" marT="6490" marB="0" anchor="b"/>
                </a:tc>
                <a:tc>
                  <a:txBody>
                    <a:bodyPr/>
                    <a:lstStyle/>
                    <a:p>
                      <a:pPr algn="l" fontAlgn="b"/>
                      <a:r>
                        <a:rPr lang="en-US" sz="700" u="none" strike="noStrike">
                          <a:effectLst/>
                        </a:rPr>
                        <a:t>Previously endorsed at WMS, ROS, PRS and TAC</a:t>
                      </a:r>
                      <a:endParaRPr lang="en-US" sz="700" b="0" i="0" u="none" strike="noStrike">
                        <a:solidFill>
                          <a:srgbClr val="000000"/>
                        </a:solidFill>
                        <a:effectLst/>
                        <a:latin typeface="Calibri"/>
                      </a:endParaRPr>
                    </a:p>
                  </a:txBody>
                  <a:tcPr marL="6490" marR="6490" marT="6490" marB="0" anchor="b"/>
                </a:tc>
              </a:tr>
              <a:tr h="381000">
                <a:tc>
                  <a:txBody>
                    <a:bodyPr/>
                    <a:lstStyle/>
                    <a:p>
                      <a:pPr algn="l" fontAlgn="b"/>
                      <a:r>
                        <a:rPr lang="en-US" sz="700" u="sng" strike="noStrike">
                          <a:effectLst/>
                          <a:hlinkClick r:id="rId8"/>
                        </a:rPr>
                        <a:t>NPRR659</a:t>
                      </a:r>
                      <a:endParaRPr lang="en-US" sz="700" b="0" i="0" u="sng" strike="noStrike">
                        <a:solidFill>
                          <a:srgbClr val="0000FF"/>
                        </a:solidFill>
                        <a:effectLst/>
                        <a:latin typeface="Calibri"/>
                      </a:endParaRPr>
                    </a:p>
                  </a:txBody>
                  <a:tcPr marL="6490" marR="6490" marT="6490" marB="0" anchor="b"/>
                </a:tc>
                <a:tc>
                  <a:txBody>
                    <a:bodyPr/>
                    <a:lstStyle/>
                    <a:p>
                      <a:pPr algn="l" fontAlgn="b"/>
                      <a:r>
                        <a:rPr lang="en-US" sz="700" u="none" strike="noStrike">
                          <a:effectLst/>
                        </a:rPr>
                        <a:t>Discontinue RMR Cost Data Deviation Requests/Responses Report</a:t>
                      </a:r>
                      <a:endParaRPr lang="en-US" sz="700" b="0" i="0" u="none" strike="noStrike">
                        <a:solidFill>
                          <a:srgbClr val="000000"/>
                        </a:solidFill>
                        <a:effectLst/>
                        <a:latin typeface="Calibri"/>
                      </a:endParaRPr>
                    </a:p>
                  </a:txBody>
                  <a:tcPr marL="6490" marR="6490" marT="6490" marB="0" anchor="b"/>
                </a:tc>
                <a:tc>
                  <a:txBody>
                    <a:bodyPr/>
                    <a:lstStyle/>
                    <a:p>
                      <a:pPr algn="l" fontAlgn="b"/>
                      <a:r>
                        <a:rPr lang="en-US" sz="700" u="none" strike="noStrike">
                          <a:effectLst/>
                        </a:rPr>
                        <a:t>Approved by Board 2/10/15</a:t>
                      </a:r>
                      <a:endParaRPr lang="en-US" sz="700" b="0" i="0" u="none" strike="noStrike">
                        <a:solidFill>
                          <a:srgbClr val="000000"/>
                        </a:solidFill>
                        <a:effectLst/>
                        <a:latin typeface="Calibri"/>
                      </a:endParaRPr>
                    </a:p>
                  </a:txBody>
                  <a:tcPr marL="6490" marR="6490" marT="6490" marB="0" anchor="b"/>
                </a:tc>
                <a:tc>
                  <a:txBody>
                    <a:bodyPr/>
                    <a:lstStyle/>
                    <a:p>
                      <a:pPr algn="l" fontAlgn="b"/>
                      <a:r>
                        <a:rPr lang="en-US" sz="700" u="none" strike="noStrike">
                          <a:effectLst/>
                        </a:rPr>
                        <a:t>N/A</a:t>
                      </a:r>
                      <a:endParaRPr lang="en-US" sz="700" b="0" i="0" u="none" strike="noStrike">
                        <a:solidFill>
                          <a:srgbClr val="000000"/>
                        </a:solidFill>
                        <a:effectLst/>
                        <a:latin typeface="Calibri"/>
                      </a:endParaRPr>
                    </a:p>
                  </a:txBody>
                  <a:tcPr marL="6490" marR="6490" marT="6490" marB="0" anchor="b"/>
                </a:tc>
                <a:tc>
                  <a:txBody>
                    <a:bodyPr/>
                    <a:lstStyle/>
                    <a:p>
                      <a:pPr algn="l" fontAlgn="b"/>
                      <a:r>
                        <a:rPr lang="en-US" sz="700" u="none" strike="noStrike">
                          <a:effectLst/>
                        </a:rPr>
                        <a:t>N/A</a:t>
                      </a:r>
                      <a:endParaRPr lang="en-US" sz="700" b="0" i="0" u="none" strike="noStrike">
                        <a:solidFill>
                          <a:srgbClr val="000000"/>
                        </a:solidFill>
                        <a:effectLst/>
                        <a:latin typeface="Calibri"/>
                      </a:endParaRPr>
                    </a:p>
                  </a:txBody>
                  <a:tcPr marL="6490" marR="6490" marT="6490" marB="0" anchor="b"/>
                </a:tc>
                <a:tc>
                  <a:txBody>
                    <a:bodyPr/>
                    <a:lstStyle/>
                    <a:p>
                      <a:pPr algn="l" fontAlgn="b"/>
                      <a:r>
                        <a:rPr lang="en-US" sz="700" u="none" strike="noStrike">
                          <a:effectLst/>
                        </a:rPr>
                        <a:t>Previously endorsed at WMS, ROS, PRS and TAC</a:t>
                      </a:r>
                      <a:endParaRPr lang="en-US" sz="700" b="0" i="0" u="none" strike="noStrike">
                        <a:solidFill>
                          <a:srgbClr val="000000"/>
                        </a:solidFill>
                        <a:effectLst/>
                        <a:latin typeface="Calibri"/>
                      </a:endParaRPr>
                    </a:p>
                  </a:txBody>
                  <a:tcPr marL="6490" marR="6490" marT="6490" marB="0" anchor="b"/>
                </a:tc>
              </a:tr>
              <a:tr h="533400">
                <a:tc>
                  <a:txBody>
                    <a:bodyPr/>
                    <a:lstStyle/>
                    <a:p>
                      <a:pPr algn="l" fontAlgn="b"/>
                      <a:r>
                        <a:rPr lang="en-US" sz="700" u="sng" strike="noStrike">
                          <a:effectLst/>
                          <a:hlinkClick r:id="rId9"/>
                        </a:rPr>
                        <a:t>NPRR661</a:t>
                      </a:r>
                      <a:endParaRPr lang="en-US" sz="700" b="0" i="0" u="sng" strike="noStrike">
                        <a:solidFill>
                          <a:srgbClr val="0000FF"/>
                        </a:solidFill>
                        <a:effectLst/>
                        <a:latin typeface="Calibri"/>
                      </a:endParaRPr>
                    </a:p>
                  </a:txBody>
                  <a:tcPr marL="6490" marR="6490" marT="6490" marB="0" anchor="b"/>
                </a:tc>
                <a:tc>
                  <a:txBody>
                    <a:bodyPr/>
                    <a:lstStyle/>
                    <a:p>
                      <a:pPr algn="l" fontAlgn="b"/>
                      <a:r>
                        <a:rPr lang="en-US" sz="700" u="none" strike="noStrike">
                          <a:effectLst/>
                        </a:rPr>
                        <a:t>Discontinue Posting Profile Data Evaluation Report</a:t>
                      </a:r>
                      <a:endParaRPr lang="en-US" sz="700" b="0" i="0" u="none" strike="noStrike">
                        <a:solidFill>
                          <a:srgbClr val="000000"/>
                        </a:solidFill>
                        <a:effectLst/>
                        <a:latin typeface="Calibri"/>
                      </a:endParaRPr>
                    </a:p>
                  </a:txBody>
                  <a:tcPr marL="6490" marR="6490" marT="6490" marB="0" anchor="b"/>
                </a:tc>
                <a:tc>
                  <a:txBody>
                    <a:bodyPr/>
                    <a:lstStyle/>
                    <a:p>
                      <a:pPr algn="l" fontAlgn="b"/>
                      <a:r>
                        <a:rPr lang="en-US" sz="700" u="none" strike="noStrike">
                          <a:effectLst/>
                        </a:rPr>
                        <a:t>Approved at PRS 2/12/15</a:t>
                      </a:r>
                      <a:endParaRPr lang="en-US" sz="700" b="0" i="0" u="none" strike="noStrike">
                        <a:solidFill>
                          <a:srgbClr val="000000"/>
                        </a:solidFill>
                        <a:effectLst/>
                        <a:latin typeface="Calibri"/>
                      </a:endParaRPr>
                    </a:p>
                  </a:txBody>
                  <a:tcPr marL="6490" marR="6490" marT="6490" marB="0" anchor="b"/>
                </a:tc>
                <a:tc>
                  <a:txBody>
                    <a:bodyPr/>
                    <a:lstStyle/>
                    <a:p>
                      <a:pPr algn="l" fontAlgn="b"/>
                      <a:r>
                        <a:rPr lang="en-US" sz="700" u="none" strike="noStrike">
                          <a:effectLst/>
                        </a:rPr>
                        <a:t>Pending revision request consideration at TAC</a:t>
                      </a:r>
                      <a:endParaRPr lang="en-US" sz="700" b="0" i="0" u="none" strike="noStrike">
                        <a:solidFill>
                          <a:srgbClr val="000000"/>
                        </a:solidFill>
                        <a:effectLst/>
                        <a:latin typeface="Calibri"/>
                      </a:endParaRPr>
                    </a:p>
                  </a:txBody>
                  <a:tcPr marL="6490" marR="6490" marT="6490" marB="0" anchor="b"/>
                </a:tc>
                <a:tc>
                  <a:txBody>
                    <a:bodyPr/>
                    <a:lstStyle/>
                    <a:p>
                      <a:pPr algn="l" fontAlgn="b"/>
                      <a:r>
                        <a:rPr lang="en-US" sz="700" u="none" strike="noStrike">
                          <a:effectLst/>
                        </a:rPr>
                        <a:t>2/26/2015</a:t>
                      </a:r>
                      <a:endParaRPr lang="en-US" sz="700" b="0" i="0" u="none" strike="noStrike">
                        <a:solidFill>
                          <a:srgbClr val="000000"/>
                        </a:solidFill>
                        <a:effectLst/>
                        <a:latin typeface="Calibri"/>
                      </a:endParaRPr>
                    </a:p>
                  </a:txBody>
                  <a:tcPr marL="6490" marR="6490" marT="6490" marB="0" anchor="b"/>
                </a:tc>
                <a:tc>
                  <a:txBody>
                    <a:bodyPr/>
                    <a:lstStyle/>
                    <a:p>
                      <a:pPr algn="l" fontAlgn="b"/>
                      <a:r>
                        <a:rPr lang="en-US" sz="700" u="none" strike="noStrike">
                          <a:effectLst/>
                        </a:rPr>
                        <a:t>Previously endorsed at ROS, PWG and WMS</a:t>
                      </a:r>
                      <a:endParaRPr lang="en-US" sz="700" b="0" i="0" u="none" strike="noStrike">
                        <a:solidFill>
                          <a:srgbClr val="000000"/>
                        </a:solidFill>
                        <a:effectLst/>
                        <a:latin typeface="Calibri"/>
                      </a:endParaRPr>
                    </a:p>
                  </a:txBody>
                  <a:tcPr marL="6490" marR="6490" marT="6490" marB="0" anchor="b"/>
                </a:tc>
              </a:tr>
              <a:tr h="609600">
                <a:tc>
                  <a:txBody>
                    <a:bodyPr/>
                    <a:lstStyle/>
                    <a:p>
                      <a:pPr algn="l" fontAlgn="b"/>
                      <a:r>
                        <a:rPr lang="en-US" sz="700" u="sng" strike="noStrike">
                          <a:effectLst/>
                          <a:hlinkClick r:id="rId10"/>
                        </a:rPr>
                        <a:t>LPGRR054</a:t>
                      </a:r>
                      <a:endParaRPr lang="en-US" sz="700" b="0" i="0" u="sng" strike="noStrike">
                        <a:solidFill>
                          <a:srgbClr val="0000FF"/>
                        </a:solidFill>
                        <a:effectLst/>
                        <a:latin typeface="Calibri"/>
                      </a:endParaRPr>
                    </a:p>
                  </a:txBody>
                  <a:tcPr marL="6490" marR="6490" marT="6490" marB="0" anchor="b"/>
                </a:tc>
                <a:tc>
                  <a:txBody>
                    <a:bodyPr/>
                    <a:lstStyle/>
                    <a:p>
                      <a:pPr algn="l" fontAlgn="b"/>
                      <a:r>
                        <a:rPr lang="en-US" sz="700" u="none" strike="noStrike">
                          <a:effectLst/>
                        </a:rPr>
                        <a:t>Alignment with NPRR661, Discontinue Posting Profile Data Evaluation Report </a:t>
                      </a:r>
                      <a:endParaRPr lang="en-US" sz="700" b="0" i="0" u="none" strike="noStrike">
                        <a:solidFill>
                          <a:srgbClr val="000000"/>
                        </a:solidFill>
                        <a:effectLst/>
                        <a:latin typeface="Calibri"/>
                      </a:endParaRPr>
                    </a:p>
                  </a:txBody>
                  <a:tcPr marL="6490" marR="6490" marT="6490" marB="0" anchor="b"/>
                </a:tc>
                <a:tc>
                  <a:txBody>
                    <a:bodyPr/>
                    <a:lstStyle/>
                    <a:p>
                      <a:pPr algn="l" fontAlgn="b"/>
                      <a:r>
                        <a:rPr lang="en-US" sz="700" u="none" strike="noStrike">
                          <a:effectLst/>
                        </a:rPr>
                        <a:t>Approved at COPS 2/11/15</a:t>
                      </a:r>
                      <a:endParaRPr lang="en-US" sz="700" b="0" i="0" u="none" strike="noStrike">
                        <a:solidFill>
                          <a:srgbClr val="000000"/>
                        </a:solidFill>
                        <a:effectLst/>
                        <a:latin typeface="Calibri"/>
                      </a:endParaRPr>
                    </a:p>
                  </a:txBody>
                  <a:tcPr marL="6490" marR="6490" marT="6490" marB="0" anchor="b"/>
                </a:tc>
                <a:tc>
                  <a:txBody>
                    <a:bodyPr/>
                    <a:lstStyle/>
                    <a:p>
                      <a:pPr algn="l" fontAlgn="b"/>
                      <a:r>
                        <a:rPr lang="en-US" sz="700" u="none" strike="noStrike">
                          <a:effectLst/>
                        </a:rPr>
                        <a:t>Pending revision request consideration at TAC</a:t>
                      </a:r>
                      <a:endParaRPr lang="en-US" sz="700" b="0" i="0" u="none" strike="noStrike">
                        <a:solidFill>
                          <a:srgbClr val="000000"/>
                        </a:solidFill>
                        <a:effectLst/>
                        <a:latin typeface="Calibri"/>
                      </a:endParaRPr>
                    </a:p>
                  </a:txBody>
                  <a:tcPr marL="6490" marR="6490" marT="6490" marB="0" anchor="b"/>
                </a:tc>
                <a:tc>
                  <a:txBody>
                    <a:bodyPr/>
                    <a:lstStyle/>
                    <a:p>
                      <a:pPr algn="l" fontAlgn="b"/>
                      <a:r>
                        <a:rPr lang="en-US" sz="700" u="none" strike="noStrike">
                          <a:effectLst/>
                        </a:rPr>
                        <a:t>2/26/2015</a:t>
                      </a:r>
                      <a:endParaRPr lang="en-US" sz="700" b="0" i="0" u="none" strike="noStrike">
                        <a:solidFill>
                          <a:srgbClr val="000000"/>
                        </a:solidFill>
                        <a:effectLst/>
                        <a:latin typeface="Calibri"/>
                      </a:endParaRPr>
                    </a:p>
                  </a:txBody>
                  <a:tcPr marL="6490" marR="6490" marT="6490" marB="0" anchor="b"/>
                </a:tc>
                <a:tc>
                  <a:txBody>
                    <a:bodyPr/>
                    <a:lstStyle/>
                    <a:p>
                      <a:pPr algn="l" fontAlgn="b"/>
                      <a:r>
                        <a:rPr lang="en-US" sz="700" u="none" strike="noStrike" dirty="0">
                          <a:effectLst/>
                        </a:rPr>
                        <a:t>Previously endorsed at PWG and COPS</a:t>
                      </a:r>
                      <a:endParaRPr lang="en-US" sz="700" b="0" i="0" u="none" strike="noStrike" dirty="0">
                        <a:solidFill>
                          <a:srgbClr val="000000"/>
                        </a:solidFill>
                        <a:effectLst/>
                        <a:latin typeface="Calibri"/>
                      </a:endParaRPr>
                    </a:p>
                  </a:txBody>
                  <a:tcPr marL="6490" marR="6490" marT="6490" marB="0" anchor="b"/>
                </a:tc>
              </a:tr>
            </a:tbl>
          </a:graphicData>
        </a:graphic>
      </p:graphicFrame>
    </p:spTree>
    <p:extLst>
      <p:ext uri="{BB962C8B-B14F-4D97-AF65-F5344CB8AC3E}">
        <p14:creationId xmlns:p14="http://schemas.microsoft.com/office/powerpoint/2010/main" val="3623262002"/>
      </p:ext>
    </p:extLst>
  </p:cSld>
  <p:clrMapOvr>
    <a:masterClrMapping/>
  </p:clrMapOvr>
</p:sld>
</file>

<file path=ppt/theme/theme1.xml><?xml version="1.0" encoding="utf-8"?>
<a:theme xmlns:a="http://schemas.openxmlformats.org/drawingml/2006/main" name="Custom Design">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Custom Design">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228600" marR="0" indent="-228600" algn="ctr" defTabSz="914400" rtl="0" eaLnBrk="1" fontAlgn="base" latinLnBrk="0" hangingPunct="1">
          <a:lnSpc>
            <a:spcPct val="80000"/>
          </a:lnSpc>
          <a:spcBef>
            <a:spcPct val="20000"/>
          </a:spcBef>
          <a:spcAft>
            <a:spcPct val="0"/>
          </a:spcAft>
          <a:buClrTx/>
          <a:buSzTx/>
          <a:buFontTx/>
          <a:buNone/>
          <a:tabLst>
            <a:tab pos="1033463" algn="l"/>
            <a:tab pos="1143000" algn="l"/>
            <a:tab pos="2624138" algn="l"/>
          </a:tabLst>
          <a:defRPr kumimoji="0" lang="en-US" sz="1600" b="1"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228600" marR="0" indent="-228600" algn="ctr" defTabSz="914400" rtl="0" eaLnBrk="1" fontAlgn="base" latinLnBrk="0" hangingPunct="1">
          <a:lnSpc>
            <a:spcPct val="80000"/>
          </a:lnSpc>
          <a:spcBef>
            <a:spcPct val="20000"/>
          </a:spcBef>
          <a:spcAft>
            <a:spcPct val="0"/>
          </a:spcAft>
          <a:buClrTx/>
          <a:buSzTx/>
          <a:buFontTx/>
          <a:buNone/>
          <a:tabLst>
            <a:tab pos="1033463" algn="l"/>
            <a:tab pos="1143000" algn="l"/>
            <a:tab pos="2624138" algn="l"/>
          </a:tabLst>
          <a:defRPr kumimoji="0" lang="en-US" sz="1600" b="1" i="0" u="none" strike="noStrike" cap="none" normalizeH="0" baseline="0" smtClean="0">
            <a:ln>
              <a:noFill/>
            </a:ln>
            <a:solidFill>
              <a:schemeClr val="tx1"/>
            </a:solidFill>
            <a:effectLst/>
            <a:latin typeface="Arial" charset="0"/>
          </a:defRPr>
        </a:defPPr>
      </a:lstStyle>
    </a:lnDef>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2_Custom Design">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228600" marR="0" indent="-228600" algn="ctr" defTabSz="914400" rtl="0" eaLnBrk="1" fontAlgn="base" latinLnBrk="0" hangingPunct="1">
          <a:lnSpc>
            <a:spcPct val="80000"/>
          </a:lnSpc>
          <a:spcBef>
            <a:spcPct val="20000"/>
          </a:spcBef>
          <a:spcAft>
            <a:spcPct val="0"/>
          </a:spcAft>
          <a:buClrTx/>
          <a:buSzTx/>
          <a:buFontTx/>
          <a:buNone/>
          <a:tabLst>
            <a:tab pos="1033463" algn="l"/>
            <a:tab pos="1143000" algn="l"/>
            <a:tab pos="2624138" algn="l"/>
          </a:tabLst>
          <a:defRPr kumimoji="0" lang="en-US" sz="1600" b="1"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228600" marR="0" indent="-228600" algn="ctr" defTabSz="914400" rtl="0" eaLnBrk="1" fontAlgn="base" latinLnBrk="0" hangingPunct="1">
          <a:lnSpc>
            <a:spcPct val="80000"/>
          </a:lnSpc>
          <a:spcBef>
            <a:spcPct val="20000"/>
          </a:spcBef>
          <a:spcAft>
            <a:spcPct val="0"/>
          </a:spcAft>
          <a:buClrTx/>
          <a:buSzTx/>
          <a:buFontTx/>
          <a:buNone/>
          <a:tabLst>
            <a:tab pos="1033463" algn="l"/>
            <a:tab pos="1143000" algn="l"/>
            <a:tab pos="2624138" algn="l"/>
          </a:tabLst>
          <a:defRPr kumimoji="0" lang="en-US" sz="1600" b="1" i="0" u="none" strike="noStrike" cap="none" normalizeH="0" baseline="0" smtClean="0">
            <a:ln>
              <a:noFill/>
            </a:ln>
            <a:solidFill>
              <a:schemeClr val="tx1"/>
            </a:solidFill>
            <a:effectLst/>
            <a:latin typeface="Arial" charset="0"/>
          </a:defRPr>
        </a:defPPr>
      </a:lstStyle>
    </a:lnDef>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0EB6C32BA7893B4D8D08DA703C6B8599" ma:contentTypeVersion="0" ma:contentTypeDescription="Create a new document." ma:contentTypeScope="" ma:versionID="438847a72b75665982a8a359f97ca60b">
  <xsd:schema xmlns:xsd="http://www.w3.org/2001/XMLSchema" xmlns:xs="http://www.w3.org/2001/XMLSchema" xmlns:p="http://schemas.microsoft.com/office/2006/metadata/properties" xmlns:ns2="c34af464-7aa1-4edd-9be4-83dffc1cb926" targetNamespace="http://schemas.microsoft.com/office/2006/metadata/properties" ma:root="true" ma:fieldsID="429eac13a7923d6b47fc28e8f4096b10"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D6206FDB-A00F-4E50-B10F-7F91EE97870B}">
  <ds:schemaRefs>
    <ds:schemaRef ds:uri="http://schemas.microsoft.com/office/2006/metadata/properties"/>
    <ds:schemaRef ds:uri="http://purl.org/dc/elements/1.1/"/>
    <ds:schemaRef ds:uri="http://schemas.openxmlformats.org/package/2006/metadata/core-properties"/>
    <ds:schemaRef ds:uri="http://purl.org/dc/dcmitype/"/>
    <ds:schemaRef ds:uri="http://schemas.microsoft.com/office/2006/documentManagement/types"/>
    <ds:schemaRef ds:uri="http://www.w3.org/XML/1998/namespace"/>
    <ds:schemaRef ds:uri="http://schemas.microsoft.com/office/infopath/2007/PartnerControls"/>
    <ds:schemaRef ds:uri="c34af464-7aa1-4edd-9be4-83dffc1cb926"/>
    <ds:schemaRef ds:uri="http://purl.org/dc/terms/"/>
  </ds:schemaRefs>
</ds:datastoreItem>
</file>

<file path=customXml/itemProps2.xml><?xml version="1.0" encoding="utf-8"?>
<ds:datastoreItem xmlns:ds="http://schemas.openxmlformats.org/officeDocument/2006/customXml" ds:itemID="{8AB91161-3323-48F3-8EC8-C98D5648DBD3}">
  <ds:schemaRefs>
    <ds:schemaRef ds:uri="http://schemas.microsoft.com/sharepoint/v3/contenttype/forms"/>
  </ds:schemaRefs>
</ds:datastoreItem>
</file>

<file path=customXml/itemProps3.xml><?xml version="1.0" encoding="utf-8"?>
<ds:datastoreItem xmlns:ds="http://schemas.openxmlformats.org/officeDocument/2006/customXml" ds:itemID="{0825E013-A11A-4E41-BBD9-78105CDE0F7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10568</TotalTime>
  <Words>429</Words>
  <Application>Microsoft Office PowerPoint</Application>
  <PresentationFormat>On-screen Show (4:3)</PresentationFormat>
  <Paragraphs>76</Paragraphs>
  <Slides>3</Slides>
  <Notes>0</Notes>
  <HiddenSlides>0</HiddenSlides>
  <MMClips>0</MMClips>
  <ScaleCrop>false</ScaleCrop>
  <HeadingPairs>
    <vt:vector size="4" baseType="variant">
      <vt:variant>
        <vt:lpstr>Theme</vt:lpstr>
      </vt:variant>
      <vt:variant>
        <vt:i4>3</vt:i4>
      </vt:variant>
      <vt:variant>
        <vt:lpstr>Slide Titles</vt:lpstr>
      </vt:variant>
      <vt:variant>
        <vt:i4>3</vt:i4>
      </vt:variant>
    </vt:vector>
  </HeadingPairs>
  <TitlesOfParts>
    <vt:vector size="6" baseType="lpstr">
      <vt:lpstr>Custom Design</vt:lpstr>
      <vt:lpstr>1_Custom Design</vt:lpstr>
      <vt:lpstr>2_Custom Design</vt:lpstr>
      <vt:lpstr>Report Discontinuance Tracking - MISUG</vt:lpstr>
      <vt:lpstr>Reports to be Discontinued</vt:lpstr>
      <vt:lpstr>Report Discontinuance Tracking</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Instructions</dc:title>
  <dc:creator>Apodaca, Amy</dc:creator>
  <cp:lastModifiedBy>Jacobs, Kaci</cp:lastModifiedBy>
  <cp:revision>810</cp:revision>
  <dcterms:created xsi:type="dcterms:W3CDTF">2005-04-21T14:28:35Z</dcterms:created>
  <dcterms:modified xsi:type="dcterms:W3CDTF">2015-02-22T18:44:35Z</dcterms:modified>
</cp:coreProperties>
</file>