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0"/>
  </p:notesMasterIdLst>
  <p:handoutMasterIdLst>
    <p:handoutMasterId r:id="rId11"/>
  </p:handoutMasterIdLst>
  <p:sldIdLst>
    <p:sldId id="401" r:id="rId8"/>
    <p:sldId id="406" r:id="rId9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0" d="100"/>
          <a:sy n="130" d="100"/>
        </p:scale>
        <p:origin x="-1152" y="-9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February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January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chemeClr val="tx2"/>
                </a:solidFill>
              </a:rPr>
              <a:t>Market Data Transparency IT systems met all SLA targets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Maintenance – January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01/18/15 – P</a:t>
            </a:r>
            <a:r>
              <a:rPr lang="en-US" sz="1600" dirty="0" smtClean="0"/>
              <a:t>lanned </a:t>
            </a:r>
            <a:r>
              <a:rPr lang="en-US" sz="1600" dirty="0"/>
              <a:t>maintenance outage (Site </a:t>
            </a:r>
            <a:r>
              <a:rPr lang="en-US" sz="1600" dirty="0" smtClean="0"/>
              <a:t>Failover)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01/28/15 – Missed intervals for five reports due to a database issue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March 2015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03/01/15 – </a:t>
            </a:r>
            <a:r>
              <a:rPr lang="en-US" sz="1600" dirty="0" smtClean="0"/>
              <a:t>R1 Retail </a:t>
            </a:r>
            <a:r>
              <a:rPr lang="en-US" sz="1600" dirty="0"/>
              <a:t>Release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03/23–03/27 </a:t>
            </a:r>
            <a:r>
              <a:rPr lang="en-US" sz="1600" dirty="0"/>
              <a:t>– </a:t>
            </a:r>
            <a:r>
              <a:rPr lang="en-US" sz="1600" dirty="0" smtClean="0"/>
              <a:t>R2 Release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03/28–03/29 </a:t>
            </a:r>
            <a:r>
              <a:rPr lang="en-US" sz="1600" dirty="0"/>
              <a:t>– R2 </a:t>
            </a:r>
            <a:r>
              <a:rPr lang="en-US" sz="1600" dirty="0" smtClean="0"/>
              <a:t>Retail Release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c34af464-7aa1-4edd-9be4-83dffc1cb926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7600</TotalTime>
  <Words>78</Words>
  <Application>Microsoft Office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331</cp:revision>
  <cp:lastPrinted>2014-05-01T15:23:10Z</cp:lastPrinted>
  <dcterms:created xsi:type="dcterms:W3CDTF">2010-04-12T23:12:02Z</dcterms:created>
  <dcterms:modified xsi:type="dcterms:W3CDTF">2015-02-20T17:25:54Z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