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3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02/18/15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02/18/15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0215 </a:t>
            </a:r>
            <a:r>
              <a:rPr lang="en-US" sz="1800" b="0">
                <a:solidFill>
                  <a:prstClr val="black"/>
                </a:solidFill>
              </a:rPr>
              <a:t>is </a:t>
            </a:r>
            <a:r>
              <a:rPr lang="en-US" sz="1800" b="0" smtClean="0">
                <a:solidFill>
                  <a:prstClr val="black"/>
                </a:solidFill>
              </a:rPr>
              <a:t>51.04% </a:t>
            </a:r>
            <a:r>
              <a:rPr lang="en-US" sz="1800" b="0" dirty="0">
                <a:solidFill>
                  <a:prstClr val="black"/>
                </a:solidFill>
              </a:rPr>
              <a:t>Complete </a:t>
            </a:r>
            <a:r>
              <a:rPr lang="en-US" sz="1800" b="0" dirty="0" smtClean="0">
                <a:solidFill>
                  <a:prstClr val="black"/>
                </a:solidFill>
              </a:rPr>
              <a:t>through noon 02/17/2015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3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CRs is testing 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1</a:t>
            </a:r>
            <a:r>
              <a:rPr lang="en-US" sz="1800" b="0" dirty="0" smtClean="0">
                <a:solidFill>
                  <a:prstClr val="black"/>
                </a:solidFill>
              </a:rPr>
              <a:t> CR is adding new territories (1 withdrew from testing).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641 tasks are scheduled including </a:t>
            </a:r>
            <a:r>
              <a:rPr lang="en-US" sz="1800" b="0" dirty="0">
                <a:solidFill>
                  <a:prstClr val="black"/>
                </a:solidFill>
              </a:rPr>
              <a:t>connectivity (approximately a 42% decrease in tasks and approximately a 70% decrease in actual test days using the newly implemented Flight testing script pack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Texas Set Working Group</a:t>
            </a:r>
            <a:endParaRPr lang="en-US" sz="1050" b="1" dirty="0"/>
          </a:p>
          <a:p>
            <a:pPr algn="r"/>
            <a:r>
              <a:rPr lang="en-US" sz="1050" i="1" dirty="0" smtClean="0"/>
              <a:t>02/18/15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Flight 2015</a:t>
            </a:r>
            <a:endParaRPr lang="en-US" sz="24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Schedule</a:t>
            </a:r>
            <a:endParaRPr lang="en-US" kern="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</a:t>
            </a:r>
            <a:r>
              <a:rPr lang="en-US" sz="1800" b="0" dirty="0" smtClean="0"/>
              <a:t>began 01/07/15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deadline </a:t>
            </a:r>
            <a:r>
              <a:rPr lang="en-US" sz="1800" b="0" dirty="0" smtClean="0"/>
              <a:t>was </a:t>
            </a:r>
            <a:r>
              <a:rPr lang="en-US" sz="1800" b="0" dirty="0"/>
              <a:t>01/14/15 (</a:t>
            </a:r>
            <a:r>
              <a:rPr lang="en-US" sz="1800" b="0" dirty="0" smtClean="0"/>
              <a:t>03/27/15 is the adhoc signup deadline </a:t>
            </a:r>
            <a:r>
              <a:rPr lang="en-US" sz="1800" b="0" dirty="0"/>
              <a:t>for Current MPs Only, subject to Flight Administrator and TDSPs’ Approval)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Connectivity kick-off conference call </a:t>
            </a:r>
            <a:r>
              <a:rPr lang="en-US" sz="1800" b="0" dirty="0" smtClean="0"/>
              <a:t>was </a:t>
            </a:r>
            <a:r>
              <a:rPr lang="en-US" sz="1800" b="0" dirty="0"/>
              <a:t>01/20/15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kick-off conference call </a:t>
            </a:r>
            <a:r>
              <a:rPr lang="en-US" sz="1800" b="0" dirty="0" smtClean="0"/>
              <a:t>was </a:t>
            </a:r>
            <a:r>
              <a:rPr lang="en-US" sz="1800" b="0" dirty="0"/>
              <a:t>02/13/15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Day 1 transactions </a:t>
            </a:r>
            <a:r>
              <a:rPr lang="en-US" sz="1800" b="0" dirty="0" smtClean="0"/>
              <a:t>began </a:t>
            </a:r>
            <a:r>
              <a:rPr lang="en-US" sz="1800" b="0" dirty="0"/>
              <a:t>02/16/15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is scheduled to conclude 02/27/15 (contingency/Adhoc period until 04/17/15</a:t>
            </a:r>
            <a:r>
              <a:rPr lang="en-US" sz="1800" b="0" dirty="0" smtClean="0"/>
              <a:t>)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65402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02/18/15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c34af464-7aa1-4edd-9be4-83dffc1cb926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</TotalTime>
  <Words>179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139</cp:revision>
  <cp:lastPrinted>2013-01-30T23:16:36Z</cp:lastPrinted>
  <dcterms:created xsi:type="dcterms:W3CDTF">2010-04-12T23:12:02Z</dcterms:created>
  <dcterms:modified xsi:type="dcterms:W3CDTF">2015-02-17T19:17:11Z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