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1"/>
  </p:notesMasterIdLst>
  <p:handoutMasterIdLst>
    <p:handoutMasterId r:id="rId12"/>
  </p:handoutMasterIdLst>
  <p:sldIdLst>
    <p:sldId id="258" r:id="rId6"/>
    <p:sldId id="341" r:id="rId7"/>
    <p:sldId id="346" r:id="rId8"/>
    <p:sldId id="342" r:id="rId9"/>
    <p:sldId id="34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94802" autoAdjust="0"/>
  </p:normalViewPr>
  <p:slideViewPr>
    <p:cSldViewPr>
      <p:cViewPr varScale="1">
        <p:scale>
          <a:sx n="108" d="100"/>
          <a:sy n="108" d="100"/>
        </p:scale>
        <p:origin x="-990" y="-7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API Query Results</a:t>
            </a:r>
            <a:endParaRPr lang="en-US" dirty="0" smtClean="0"/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Automated SLA Monitoring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4854"/>
            <a:ext cx="8280046" cy="499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4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Actual API Query Average Response Times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Actual API Query Response Times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err="1" smtClean="0"/>
              <a:t>Centerpoint</a:t>
            </a:r>
            <a:r>
              <a:rPr lang="en-US" dirty="0" smtClean="0"/>
              <a:t> and ONCOR queries averaged by month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ERCOT test transaction values are not included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6786919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Actual API Query Average Response Times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</a:t>
            </a:r>
            <a:r>
              <a:rPr lang="en-US" dirty="0"/>
              <a:t>data was extracted from ERCOT’s integration application, so they represent a portion of the actual response times that </a:t>
            </a:r>
            <a:r>
              <a:rPr lang="en-US" dirty="0" smtClean="0"/>
              <a:t>CNP and ONCOR </a:t>
            </a:r>
            <a:r>
              <a:rPr lang="en-US" dirty="0"/>
              <a:t>would see (and the SLOs we currently have in the SLA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</a:t>
            </a:r>
            <a:r>
              <a:rPr lang="en-US" dirty="0"/>
              <a:t>is not reflected here is the time that the transactions take to traverse </a:t>
            </a:r>
            <a:r>
              <a:rPr lang="en-US" dirty="0" smtClean="0"/>
              <a:t>CNP and ONCOR’s </a:t>
            </a:r>
            <a:r>
              <a:rPr lang="en-US" dirty="0"/>
              <a:t>IT infrastructure, the Internet, and ERCOT’s front end infrastructure (network, proxies, etc</a:t>
            </a:r>
            <a:r>
              <a:rPr lang="en-US" dirty="0" smtClean="0"/>
              <a:t>.).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value of the data is that it represents a relative average response time, month to month, that can be compared to what CNP </a:t>
            </a:r>
            <a:r>
              <a:rPr lang="en-US" dirty="0" smtClean="0"/>
              <a:t>and ONCOR are experiencing.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there are large discrepancies in average response times between months with what CNP </a:t>
            </a:r>
            <a:r>
              <a:rPr lang="en-US" dirty="0" smtClean="0"/>
              <a:t>and ONCOR are </a:t>
            </a:r>
            <a:r>
              <a:rPr lang="en-US" dirty="0"/>
              <a:t>experiencing, that will most likely be attributed to elements outside of ERCOT’s control.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3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Actual API Query Average Response Times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Next Steps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ERCOT will gather December 2014 and January 2015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Compare ERCOT data with CNP and ONCOR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Determine most appropriate way to report on this data in ERCOT’s monthly updates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8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8A55E-9302-46D6-B613-7D01F064AB37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44699</TotalTime>
  <Words>239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Custom Design</vt:lpstr>
      <vt:lpstr>1_Custom Design</vt:lpstr>
      <vt:lpstr>MarkeTrak API Query Results</vt:lpstr>
      <vt:lpstr>MarkeTrak Automated SLA Monitoring</vt:lpstr>
      <vt:lpstr>Actual API Query Average Response Times</vt:lpstr>
      <vt:lpstr>Actual API Query Average Response Times</vt:lpstr>
      <vt:lpstr>Actual API Query Average Response Times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Pagliai, Dave</cp:lastModifiedBy>
  <cp:revision>1337</cp:revision>
  <cp:lastPrinted>2013-05-06T17:58:27Z</cp:lastPrinted>
  <dcterms:created xsi:type="dcterms:W3CDTF">2005-04-21T14:28:35Z</dcterms:created>
  <dcterms:modified xsi:type="dcterms:W3CDTF">2015-02-15T18:15:39Z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