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99"/>
    <a:srgbClr val="FFFF99"/>
    <a:srgbClr val="FFFF66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5" autoAdjust="0"/>
    <p:restoredTop sz="98718" autoAdjust="0"/>
  </p:normalViewPr>
  <p:slideViewPr>
    <p:cSldViewPr>
      <p:cViewPr varScale="1">
        <p:scale>
          <a:sx n="111" d="100"/>
          <a:sy n="111" d="100"/>
        </p:scale>
        <p:origin x="-282" y="-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>
                <a:latin typeface="+mj-lt"/>
              </a:rPr>
              <a:t>Project </a:t>
            </a:r>
            <a:r>
              <a:rPr lang="en-US" sz="2800" b="0" kern="0" dirty="0" smtClean="0">
                <a:latin typeface="+mj-lt"/>
              </a:rPr>
              <a:t>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259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February 12, 2014</a:t>
            </a: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57895"/>
              </p:ext>
            </p:extLst>
          </p:nvPr>
        </p:nvGraphicFramePr>
        <p:xfrm>
          <a:off x="76200" y="1111464"/>
          <a:ext cx="8991599" cy="2195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96239"/>
                <a:gridCol w="103256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NPRR256 </a:t>
                      </a:r>
                      <a:r>
                        <a:rPr lang="en-US" sz="1050" dirty="0" smtClean="0"/>
                        <a:t>– Sync w/PRR787, Add Non-Compliance Language to QSE </a:t>
                      </a:r>
                      <a:r>
                        <a:rPr lang="en-US" sz="1050" dirty="0" err="1" smtClean="0"/>
                        <a:t>Perf</a:t>
                      </a:r>
                      <a:r>
                        <a:rPr lang="en-US" sz="1050" dirty="0" smtClean="0"/>
                        <a:t>. Standards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2015-R4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$120k-$135k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NPRR589</a:t>
                      </a:r>
                      <a:r>
                        <a:rPr lang="en-US" sz="1100" b="1" baseline="0" dirty="0" smtClean="0"/>
                        <a:t> (b)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dirty="0" smtClean="0"/>
                        <a:t>Ancillary Service Offers in the Supplemental Ancillary Services Market</a:t>
                      </a:r>
                      <a:endParaRPr lang="en-US" sz="1000" dirty="0" smtClean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2015-R3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$20k-$35k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QMWG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NPRR484</a:t>
                      </a:r>
                      <a:r>
                        <a:rPr lang="en-US" sz="1100" b="1" baseline="0" dirty="0" smtClean="0"/>
                        <a:t> (</a:t>
                      </a:r>
                      <a:r>
                        <a:rPr lang="en-US" sz="1100" b="1" baseline="0" dirty="0" err="1" smtClean="0"/>
                        <a:t>ph</a:t>
                      </a:r>
                      <a:r>
                        <a:rPr lang="en-US" sz="1100" b="1" baseline="0" dirty="0" smtClean="0"/>
                        <a:t> 1b)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dirty="0" smtClean="0"/>
                        <a:t>Revisions to CRR Credit Calculations and Payments</a:t>
                      </a:r>
                      <a:endParaRPr lang="en-US" sz="1000" dirty="0" smtClean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2015-R5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NPRR484</a:t>
                      </a:r>
                      <a:r>
                        <a:rPr lang="en-US" sz="1100" b="1" baseline="0" dirty="0" smtClean="0"/>
                        <a:t> (</a:t>
                      </a:r>
                      <a:r>
                        <a:rPr lang="en-US" sz="1100" b="1" baseline="0" dirty="0" err="1" smtClean="0"/>
                        <a:t>ph</a:t>
                      </a:r>
                      <a:r>
                        <a:rPr lang="en-US" sz="1100" b="1" baseline="0" dirty="0" smtClean="0"/>
                        <a:t> 2) </a:t>
                      </a:r>
                      <a:r>
                        <a:rPr lang="en-US" sz="1050" dirty="0" smtClean="0"/>
                        <a:t>– Revisions to CRR Credit Calculations and Payments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2015-R5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$100k-$120k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NPRR439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dirty="0" smtClean="0"/>
                        <a:t>Updating a Counter-Party's Available Credit Limit for Current Day DAM</a:t>
                      </a:r>
                      <a:endParaRPr lang="en-US" sz="1000" dirty="0" smtClean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2015-R6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$125k-$135k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NPRR553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dirty="0" smtClean="0"/>
                        <a:t>Monthly BLT Payment and Charge for Presidio Exception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2015-R6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$10k-$25k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CSWG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05000" y="6243929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ERCOT requests your input:  Are these the most important revision requests to work on over the next few months?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56613</TotalTime>
  <Words>175</Words>
  <Application>Microsoft Office PowerPoint</Application>
  <PresentationFormat>On-screen Show (4:3)</PresentationFormat>
  <Paragraphs>44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1417</cp:revision>
  <cp:lastPrinted>2014-10-08T13:10:42Z</cp:lastPrinted>
  <dcterms:created xsi:type="dcterms:W3CDTF">2005-04-21T14:28:35Z</dcterms:created>
  <dcterms:modified xsi:type="dcterms:W3CDTF">2015-02-11T20:26:30Z</dcterms:modified>
</cp:coreProperties>
</file>