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8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974623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1936951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896781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1758833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AF4946-6ADC-44FF-B7A6-2E925493FB53}" type="datetimeFigureOut">
              <a:rPr lang="en-US" smtClean="0"/>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1952521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AF4946-6ADC-44FF-B7A6-2E925493FB53}" type="datetimeFigureOut">
              <a:rPr lang="en-US" smtClean="0"/>
              <a:t>2/12/2015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40200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AF4946-6ADC-44FF-B7A6-2E925493FB53}" type="datetimeFigureOut">
              <a:rPr lang="en-US" smtClean="0"/>
              <a:t>2/12/2015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314855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AF4946-6ADC-44FF-B7A6-2E925493FB53}" type="datetimeFigureOut">
              <a:rPr lang="en-US" smtClean="0"/>
              <a:t>2/12/2015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35181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F4946-6ADC-44FF-B7A6-2E925493FB53}" type="datetimeFigureOut">
              <a:rPr lang="en-US" smtClean="0"/>
              <a:t>2/12/2015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26522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F4946-6ADC-44FF-B7A6-2E925493FB53}" type="datetimeFigureOut">
              <a:rPr lang="en-US" smtClean="0"/>
              <a:t>2/12/2015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636934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F4946-6ADC-44FF-B7A6-2E925493FB53}" type="datetimeFigureOut">
              <a:rPr lang="en-US" smtClean="0"/>
              <a:t>2/12/2015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75039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F4946-6ADC-44FF-B7A6-2E925493FB53}" type="datetimeFigureOut">
              <a:rPr lang="en-US" smtClean="0"/>
              <a:t>2/12/2015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61C94C-ED18-4F71-874C-81DF5517FEEA}" type="slidenum">
              <a:rPr lang="en-US" smtClean="0"/>
              <a:t>‹#›</a:t>
            </a:fld>
            <a:endParaRPr lang="en-US"/>
          </a:p>
        </p:txBody>
      </p:sp>
    </p:spTree>
    <p:extLst>
      <p:ext uri="{BB962C8B-B14F-4D97-AF65-F5344CB8AC3E}">
        <p14:creationId xmlns:p14="http://schemas.microsoft.com/office/powerpoint/2010/main" val="3601814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rmAutofit/>
          </a:bodyPr>
          <a:lstStyle/>
          <a:p>
            <a:r>
              <a:rPr lang="en-US" sz="2400" dirty="0" smtClean="0"/>
              <a:t>NPRRs</a:t>
            </a:r>
            <a:endParaRPr lang="en-US" sz="2400" dirty="0"/>
          </a:p>
        </p:txBody>
      </p:sp>
      <p:sp>
        <p:nvSpPr>
          <p:cNvPr id="3" name="Content Placeholder 2"/>
          <p:cNvSpPr>
            <a:spLocks noGrp="1"/>
          </p:cNvSpPr>
          <p:nvPr>
            <p:ph idx="1"/>
          </p:nvPr>
        </p:nvSpPr>
        <p:spPr>
          <a:xfrm>
            <a:off x="457200" y="457200"/>
            <a:ext cx="8229600" cy="5668963"/>
          </a:xfrm>
        </p:spPr>
        <p:txBody>
          <a:bodyPr>
            <a:normAutofit/>
          </a:bodyPr>
          <a:lstStyle/>
          <a:p>
            <a:r>
              <a:rPr lang="en-US" sz="2000" dirty="0" smtClean="0"/>
              <a:t>NPRR 672 </a:t>
            </a:r>
            <a:r>
              <a:rPr lang="en-US" sz="2000" b="1" dirty="0"/>
              <a:t>Clarification of EMR Status. </a:t>
            </a:r>
            <a:r>
              <a:rPr lang="en-US" sz="2000" dirty="0"/>
              <a:t>This Nodal Protocol Revision Request (NPRR) clarifies the conditions whereby a Resource may utilize the ONEMR or EMR Current Operating Plan (COP) status</a:t>
            </a:r>
            <a:r>
              <a:rPr lang="en-US" sz="2000" dirty="0" smtClean="0"/>
              <a:t>.</a:t>
            </a:r>
          </a:p>
          <a:p>
            <a:r>
              <a:rPr lang="en-US" sz="2000" dirty="0" smtClean="0"/>
              <a:t>The </a:t>
            </a:r>
            <a:r>
              <a:rPr lang="en-US" sz="2000" dirty="0"/>
              <a:t>ONEMR and EMR statuses restrict the systems from sending Reliability Unit Commitment (RUC) or Security-Constrained Economic Dispatch (SCED) instructions to Resources.  This NPRR clarifies conditions that allow either of these status values to be used.  Currently there is no such language in the Protocols or </a:t>
            </a:r>
            <a:r>
              <a:rPr lang="en-US" sz="2000" dirty="0" smtClean="0"/>
              <a:t>Guides</a:t>
            </a:r>
          </a:p>
          <a:p>
            <a:r>
              <a:rPr lang="en-US" sz="2000" dirty="0" smtClean="0"/>
              <a:t>NPRR 678 </a:t>
            </a:r>
            <a:r>
              <a:rPr lang="en-US" sz="2000" b="1" dirty="0"/>
              <a:t>Posting of Wind Peak Average Capacity Percentage Data. </a:t>
            </a:r>
            <a:r>
              <a:rPr lang="en-US" sz="2000" dirty="0"/>
              <a:t>This Nodal Protocol Revision Request (NPRR) makes improvements to the forecasting of Private Use Network generation capacity available to the ERCOT Region for use in the Report on the Capacity, Demand and Reserves (CDR) and other ERCOT Resource adequacy </a:t>
            </a:r>
            <a:r>
              <a:rPr lang="en-US" sz="2000" dirty="0" smtClean="0"/>
              <a:t>assessments</a:t>
            </a:r>
          </a:p>
          <a:p>
            <a:r>
              <a:rPr lang="en-US" sz="2000" dirty="0" smtClean="0"/>
              <a:t>NPRR 679 </a:t>
            </a:r>
            <a:r>
              <a:rPr lang="en-US" sz="2000" b="1" dirty="0"/>
              <a:t>ONOPTOUT for RUC Given After the Adjustment Period. </a:t>
            </a:r>
            <a:r>
              <a:rPr lang="en-US" sz="2000" dirty="0"/>
              <a:t>This Nodal Protocol Revision Request (NPRR) allows for the telemetering of ONOPTOUT status for a Resource where a Reliability Unit Commitment (RUC) instructions is given after the close of the Adjustment Period. </a:t>
            </a:r>
          </a:p>
        </p:txBody>
      </p:sp>
    </p:spTree>
    <p:extLst>
      <p:ext uri="{BB962C8B-B14F-4D97-AF65-F5344CB8AC3E}">
        <p14:creationId xmlns:p14="http://schemas.microsoft.com/office/powerpoint/2010/main" val="37974323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63</Words>
  <Application>Microsoft Office PowerPoint</Application>
  <PresentationFormat>On-screen Show (4:3)</PresentationFormat>
  <Paragraphs>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NPRRs</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NPRRs</dc:title>
  <dc:creator>Spells, Vanessa</dc:creator>
  <cp:lastModifiedBy>Credit WG 012215</cp:lastModifiedBy>
  <cp:revision>2</cp:revision>
  <dcterms:created xsi:type="dcterms:W3CDTF">2015-01-15T19:29:11Z</dcterms:created>
  <dcterms:modified xsi:type="dcterms:W3CDTF">2015-02-12T19:18:46Z</dcterms:modified>
</cp:coreProperties>
</file>