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914400"/>
          </a:xfrm>
        </p:spPr>
        <p:txBody>
          <a:bodyPr>
            <a:noAutofit/>
          </a:bodyPr>
          <a:lstStyle/>
          <a:p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remain tabled –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02/12/15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51816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</a:t>
            </a:r>
            <a:r>
              <a:rPr lang="en-US" sz="20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  <a:endParaRPr lang="en-US" sz="20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NPRR190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Resource Definitions and Resource Registration of Self-Serve Generators for Reliability Purposes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NPRR649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Lost Opportunity Payments for HDL Manual Overrides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NPRR650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Real-Time Telemetry for Split Generation Resource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NPRR662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Proxy Energy Offer Curves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NPRR663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Insufficiency Actions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NPRR667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Ancillary Service Redesign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(PRS)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NPRR674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Water Supply Rights Documentation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pPr algn="l"/>
            <a:r>
              <a:rPr lang="en-US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NPRR675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Modifications for ERS Estimates in Calculating Future Planning Reserves 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(WMS)</a:t>
            </a:r>
          </a:p>
          <a:p>
            <a:endParaRPr lang="en-US" sz="14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137</Words>
  <Application>Microsoft Office PowerPoint</Application>
  <PresentationFormat>On-screen Show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 No action required by 02/12/15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43</cp:revision>
  <dcterms:created xsi:type="dcterms:W3CDTF">2012-06-21T12:05:52Z</dcterms:created>
  <dcterms:modified xsi:type="dcterms:W3CDTF">2015-02-11T14:10:57Z</dcterms:modified>
</cp:coreProperties>
</file>