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charts/chart1.xml" ContentType="application/vnd.openxmlformats-officedocument.drawingml.chart+xml"/>
  <Override PartName="/ppt/notesSlides/notesSlide1.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 id="2147483654" r:id="rId2"/>
    <p:sldMasterId id="2147483655" r:id="rId3"/>
  </p:sldMasterIdLst>
  <p:notesMasterIdLst>
    <p:notesMasterId r:id="rId8"/>
  </p:notesMasterIdLst>
  <p:sldIdLst>
    <p:sldId id="642" r:id="rId4"/>
    <p:sldId id="699" r:id="rId5"/>
    <p:sldId id="700" r:id="rId6"/>
    <p:sldId id="698" r:id="rId7"/>
  </p:sldIdLst>
  <p:sldSz cx="11887200" cy="6858000"/>
  <p:notesSz cx="7102475" cy="93884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3744">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36B871"/>
    <a:srgbClr val="38B674"/>
    <a:srgbClr val="349E69"/>
    <a:srgbClr val="3333CC"/>
    <a:srgbClr val="37A76F"/>
    <a:srgbClr val="333399"/>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6040" autoAdjust="0"/>
    <p:restoredTop sz="94722" autoAdjust="0"/>
  </p:normalViewPr>
  <p:slideViewPr>
    <p:cSldViewPr>
      <p:cViewPr varScale="1">
        <p:scale>
          <a:sx n="87" d="100"/>
          <a:sy n="87" d="100"/>
        </p:scale>
        <p:origin x="-1170" y="-84"/>
      </p:cViewPr>
      <p:guideLst>
        <p:guide orient="horz" pos="2160"/>
        <p:guide pos="3744"/>
      </p:guideLst>
    </p:cSldViewPr>
  </p:slideViewPr>
  <p:outlineViewPr>
    <p:cViewPr>
      <p:scale>
        <a:sx n="25" d="100"/>
        <a:sy n="25" d="100"/>
      </p:scale>
      <p:origin x="0" y="0"/>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IBM_ADMIN\Desktop\Jan-15\AMWG%20Monthly%20Market%20Reports%20_Sep14.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IBM_ADMIN\Desktop\Jan-15\Dashboard%20inputs%20as%20of%20end%20of%20Sep2014_updated.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200" b="1" i="0" u="none" strike="noStrike" baseline="0">
                <a:solidFill>
                  <a:srgbClr val="000000"/>
                </a:solidFill>
                <a:latin typeface="Arial"/>
                <a:ea typeface="Arial"/>
                <a:cs typeface="Arial"/>
              </a:defRPr>
            </a:pPr>
            <a:r>
              <a:rPr lang="en-US"/>
              <a:t>File Processing Performance</a:t>
            </a:r>
          </a:p>
        </c:rich>
      </c:tx>
      <c:layout>
        <c:manualLayout>
          <c:xMode val="edge"/>
          <c:yMode val="edge"/>
          <c:x val="0.36705907055735681"/>
          <c:y val="3.0516431924882608E-2"/>
        </c:manualLayout>
      </c:layout>
      <c:overlay val="0"/>
      <c:spPr>
        <a:noFill/>
        <a:ln w="25400">
          <a:noFill/>
        </a:ln>
      </c:spPr>
    </c:title>
    <c:autoTitleDeleted val="0"/>
    <c:plotArea>
      <c:layout>
        <c:manualLayout>
          <c:layoutTarget val="inner"/>
          <c:xMode val="edge"/>
          <c:yMode val="edge"/>
          <c:x val="7.2941218371563865E-2"/>
          <c:y val="0.10328662175080186"/>
          <c:w val="0.89058874689151357"/>
          <c:h val="0.68310015748825725"/>
        </c:manualLayout>
      </c:layout>
      <c:lineChart>
        <c:grouping val="standard"/>
        <c:varyColors val="0"/>
        <c:ser>
          <c:idx val="0"/>
          <c:order val="0"/>
          <c:tx>
            <c:strRef>
              <c:f>'Both SLOs together'!$C$3</c:f>
              <c:strCache>
                <c:ptCount val="1"/>
                <c:pt idx="0">
                  <c:v>Timely Market Delivery (Files to FTPS)</c:v>
                </c:pt>
              </c:strCache>
            </c:strRef>
          </c:tx>
          <c:spPr>
            <a:ln w="25400">
              <a:solidFill>
                <a:srgbClr val="99CC00"/>
              </a:solidFill>
              <a:prstDash val="solid"/>
            </a:ln>
          </c:spPr>
          <c:marker>
            <c:symbol val="none"/>
          </c:marker>
          <c:cat>
            <c:numRef>
              <c:f>'Both SLOs together'!$B$4:$B$34</c:f>
              <c:numCache>
                <c:formatCode>d\-mmm\-yy</c:formatCode>
                <c:ptCount val="31"/>
                <c:pt idx="0">
                  <c:v>41640</c:v>
                </c:pt>
                <c:pt idx="1">
                  <c:v>41641</c:v>
                </c:pt>
                <c:pt idx="2">
                  <c:v>41642</c:v>
                </c:pt>
                <c:pt idx="3">
                  <c:v>41643</c:v>
                </c:pt>
                <c:pt idx="4">
                  <c:v>41644</c:v>
                </c:pt>
                <c:pt idx="5">
                  <c:v>41645</c:v>
                </c:pt>
                <c:pt idx="6">
                  <c:v>41646</c:v>
                </c:pt>
                <c:pt idx="7">
                  <c:v>41647</c:v>
                </c:pt>
                <c:pt idx="8">
                  <c:v>41648</c:v>
                </c:pt>
                <c:pt idx="9">
                  <c:v>41649</c:v>
                </c:pt>
                <c:pt idx="10">
                  <c:v>41650</c:v>
                </c:pt>
                <c:pt idx="11">
                  <c:v>41651</c:v>
                </c:pt>
                <c:pt idx="12">
                  <c:v>41652</c:v>
                </c:pt>
                <c:pt idx="13">
                  <c:v>41653</c:v>
                </c:pt>
                <c:pt idx="14">
                  <c:v>41654</c:v>
                </c:pt>
                <c:pt idx="15">
                  <c:v>41655</c:v>
                </c:pt>
                <c:pt idx="16">
                  <c:v>41656</c:v>
                </c:pt>
                <c:pt idx="17">
                  <c:v>41657</c:v>
                </c:pt>
                <c:pt idx="18">
                  <c:v>41658</c:v>
                </c:pt>
                <c:pt idx="19">
                  <c:v>41659</c:v>
                </c:pt>
                <c:pt idx="20">
                  <c:v>41660</c:v>
                </c:pt>
                <c:pt idx="21">
                  <c:v>41661</c:v>
                </c:pt>
                <c:pt idx="22">
                  <c:v>41662</c:v>
                </c:pt>
                <c:pt idx="23">
                  <c:v>41663</c:v>
                </c:pt>
                <c:pt idx="24">
                  <c:v>41664</c:v>
                </c:pt>
                <c:pt idx="25">
                  <c:v>41665</c:v>
                </c:pt>
                <c:pt idx="26">
                  <c:v>41666</c:v>
                </c:pt>
                <c:pt idx="27">
                  <c:v>41667</c:v>
                </c:pt>
                <c:pt idx="28">
                  <c:v>41668</c:v>
                </c:pt>
                <c:pt idx="29">
                  <c:v>41669</c:v>
                </c:pt>
                <c:pt idx="30">
                  <c:v>41670</c:v>
                </c:pt>
              </c:numCache>
            </c:numRef>
          </c:cat>
          <c:val>
            <c:numRef>
              <c:f>'Both SLOs together'!$C$4:$C$34</c:f>
              <c:numCache>
                <c:formatCode>General</c:formatCode>
                <c:ptCount val="31"/>
                <c:pt idx="0">
                  <c:v>99.47437582128768</c:v>
                </c:pt>
                <c:pt idx="1">
                  <c:v>99.449793672627194</c:v>
                </c:pt>
                <c:pt idx="2">
                  <c:v>99.629629629629605</c:v>
                </c:pt>
                <c:pt idx="3">
                  <c:v>99.212598425196802</c:v>
                </c:pt>
                <c:pt idx="4">
                  <c:v>99.733688415445982</c:v>
                </c:pt>
                <c:pt idx="5">
                  <c:v>99.401197604790397</c:v>
                </c:pt>
                <c:pt idx="6">
                  <c:v>99.74259974259968</c:v>
                </c:pt>
                <c:pt idx="7">
                  <c:v>99.746835443037895</c:v>
                </c:pt>
                <c:pt idx="8">
                  <c:v>99.485199485199431</c:v>
                </c:pt>
                <c:pt idx="9">
                  <c:v>99.683042789223379</c:v>
                </c:pt>
                <c:pt idx="10">
                  <c:v>99.523052464228883</c:v>
                </c:pt>
                <c:pt idx="11">
                  <c:v>99.669239250275595</c:v>
                </c:pt>
                <c:pt idx="12">
                  <c:v>99.754901960784281</c:v>
                </c:pt>
                <c:pt idx="13">
                  <c:v>99.585635359115983</c:v>
                </c:pt>
                <c:pt idx="14">
                  <c:v>99.642857142857054</c:v>
                </c:pt>
                <c:pt idx="15">
                  <c:v>99.643281807372105</c:v>
                </c:pt>
                <c:pt idx="16">
                  <c:v>99.630996309962981</c:v>
                </c:pt>
                <c:pt idx="17">
                  <c:v>99.747155499367864</c:v>
                </c:pt>
                <c:pt idx="18">
                  <c:v>99.753997539975302</c:v>
                </c:pt>
                <c:pt idx="19">
                  <c:v>99.622641509433848</c:v>
                </c:pt>
                <c:pt idx="20">
                  <c:v>99.610389610389589</c:v>
                </c:pt>
                <c:pt idx="21">
                  <c:v>99.573863636363598</c:v>
                </c:pt>
                <c:pt idx="22">
                  <c:v>99.396863691194227</c:v>
                </c:pt>
                <c:pt idx="23">
                  <c:v>99.712230215827304</c:v>
                </c:pt>
                <c:pt idx="24">
                  <c:v>99.71098265895948</c:v>
                </c:pt>
                <c:pt idx="25">
                  <c:v>99.613402061855581</c:v>
                </c:pt>
                <c:pt idx="26">
                  <c:v>99.865047233468147</c:v>
                </c:pt>
                <c:pt idx="27">
                  <c:v>99.735799207397605</c:v>
                </c:pt>
                <c:pt idx="28">
                  <c:v>99.884125144843495</c:v>
                </c:pt>
                <c:pt idx="29">
                  <c:v>99.780219780219738</c:v>
                </c:pt>
                <c:pt idx="30">
                  <c:v>99.840510366826081</c:v>
                </c:pt>
              </c:numCache>
            </c:numRef>
          </c:val>
          <c:smooth val="0"/>
        </c:ser>
        <c:ser>
          <c:idx val="1"/>
          <c:order val="1"/>
          <c:tx>
            <c:strRef>
              <c:f>'Both SLOs together'!$D$3</c:f>
              <c:strCache>
                <c:ptCount val="1"/>
                <c:pt idx="0">
                  <c:v>Portal Data Availability (Files to Portal)</c:v>
                </c:pt>
              </c:strCache>
            </c:strRef>
          </c:tx>
          <c:spPr>
            <a:ln w="25400">
              <a:solidFill>
                <a:srgbClr val="FF6600"/>
              </a:solidFill>
              <a:prstDash val="solid"/>
            </a:ln>
          </c:spPr>
          <c:marker>
            <c:symbol val="none"/>
          </c:marker>
          <c:cat>
            <c:numRef>
              <c:f>'Both SLOs together'!$B$4:$B$34</c:f>
              <c:numCache>
                <c:formatCode>d\-mmm\-yy</c:formatCode>
                <c:ptCount val="31"/>
                <c:pt idx="0">
                  <c:v>41640</c:v>
                </c:pt>
                <c:pt idx="1">
                  <c:v>41641</c:v>
                </c:pt>
                <c:pt idx="2">
                  <c:v>41642</c:v>
                </c:pt>
                <c:pt idx="3">
                  <c:v>41643</c:v>
                </c:pt>
                <c:pt idx="4">
                  <c:v>41644</c:v>
                </c:pt>
                <c:pt idx="5">
                  <c:v>41645</c:v>
                </c:pt>
                <c:pt idx="6">
                  <c:v>41646</c:v>
                </c:pt>
                <c:pt idx="7">
                  <c:v>41647</c:v>
                </c:pt>
                <c:pt idx="8">
                  <c:v>41648</c:v>
                </c:pt>
                <c:pt idx="9">
                  <c:v>41649</c:v>
                </c:pt>
                <c:pt idx="10">
                  <c:v>41650</c:v>
                </c:pt>
                <c:pt idx="11">
                  <c:v>41651</c:v>
                </c:pt>
                <c:pt idx="12">
                  <c:v>41652</c:v>
                </c:pt>
                <c:pt idx="13">
                  <c:v>41653</c:v>
                </c:pt>
                <c:pt idx="14">
                  <c:v>41654</c:v>
                </c:pt>
                <c:pt idx="15">
                  <c:v>41655</c:v>
                </c:pt>
                <c:pt idx="16">
                  <c:v>41656</c:v>
                </c:pt>
                <c:pt idx="17">
                  <c:v>41657</c:v>
                </c:pt>
                <c:pt idx="18">
                  <c:v>41658</c:v>
                </c:pt>
                <c:pt idx="19">
                  <c:v>41659</c:v>
                </c:pt>
                <c:pt idx="20">
                  <c:v>41660</c:v>
                </c:pt>
                <c:pt idx="21">
                  <c:v>41661</c:v>
                </c:pt>
                <c:pt idx="22">
                  <c:v>41662</c:v>
                </c:pt>
                <c:pt idx="23">
                  <c:v>41663</c:v>
                </c:pt>
                <c:pt idx="24">
                  <c:v>41664</c:v>
                </c:pt>
                <c:pt idx="25">
                  <c:v>41665</c:v>
                </c:pt>
                <c:pt idx="26">
                  <c:v>41666</c:v>
                </c:pt>
                <c:pt idx="27">
                  <c:v>41667</c:v>
                </c:pt>
                <c:pt idx="28">
                  <c:v>41668</c:v>
                </c:pt>
                <c:pt idx="29">
                  <c:v>41669</c:v>
                </c:pt>
                <c:pt idx="30">
                  <c:v>41670</c:v>
                </c:pt>
              </c:numCache>
            </c:numRef>
          </c:cat>
          <c:val>
            <c:numRef>
              <c:f>'Both SLOs together'!$D$4:$D$34</c:f>
              <c:numCache>
                <c:formatCode>General</c:formatCode>
                <c:ptCount val="31"/>
                <c:pt idx="0">
                  <c:v>99.868593955321899</c:v>
                </c:pt>
                <c:pt idx="1">
                  <c:v>99.587345254470378</c:v>
                </c:pt>
                <c:pt idx="2">
                  <c:v>99.444444444444429</c:v>
                </c:pt>
                <c:pt idx="3">
                  <c:v>99.527559055118147</c:v>
                </c:pt>
                <c:pt idx="4">
                  <c:v>99.866844207722977</c:v>
                </c:pt>
                <c:pt idx="5">
                  <c:v>99.880239520958</c:v>
                </c:pt>
                <c:pt idx="6">
                  <c:v>99.871299871299783</c:v>
                </c:pt>
                <c:pt idx="7">
                  <c:v>99.873417721518877</c:v>
                </c:pt>
                <c:pt idx="8">
                  <c:v>99.871299871299783</c:v>
                </c:pt>
                <c:pt idx="9">
                  <c:v>98.573692551505488</c:v>
                </c:pt>
                <c:pt idx="10">
                  <c:v>99.841017488076346</c:v>
                </c:pt>
                <c:pt idx="11">
                  <c:v>99.889746416758442</c:v>
                </c:pt>
                <c:pt idx="12">
                  <c:v>99.877450980392126</c:v>
                </c:pt>
                <c:pt idx="13">
                  <c:v>99.861878453038571</c:v>
                </c:pt>
                <c:pt idx="14">
                  <c:v>95.857142857142776</c:v>
                </c:pt>
                <c:pt idx="15">
                  <c:v>99.762187871581347</c:v>
                </c:pt>
                <c:pt idx="16">
                  <c:v>99.630996309962981</c:v>
                </c:pt>
                <c:pt idx="17">
                  <c:v>99.873577749683847</c:v>
                </c:pt>
                <c:pt idx="18">
                  <c:v>99.87699876998758</c:v>
                </c:pt>
                <c:pt idx="19">
                  <c:v>99.622641509433848</c:v>
                </c:pt>
                <c:pt idx="20">
                  <c:v>99.740259740259731</c:v>
                </c:pt>
                <c:pt idx="21">
                  <c:v>99.573863636363598</c:v>
                </c:pt>
                <c:pt idx="22">
                  <c:v>99.879372738238743</c:v>
                </c:pt>
                <c:pt idx="23">
                  <c:v>99.856115107913581</c:v>
                </c:pt>
                <c:pt idx="24">
                  <c:v>99.855491329479648</c:v>
                </c:pt>
                <c:pt idx="25">
                  <c:v>99.742268041237139</c:v>
                </c:pt>
                <c:pt idx="26">
                  <c:v>99.595141700404739</c:v>
                </c:pt>
                <c:pt idx="27">
                  <c:v>99.603698811096336</c:v>
                </c:pt>
                <c:pt idx="28">
                  <c:v>98.377752027809848</c:v>
                </c:pt>
                <c:pt idx="29">
                  <c:v>99.450549450549403</c:v>
                </c:pt>
                <c:pt idx="30">
                  <c:v>99.681020733652289</c:v>
                </c:pt>
              </c:numCache>
            </c:numRef>
          </c:val>
          <c:smooth val="0"/>
        </c:ser>
        <c:dLbls>
          <c:showLegendKey val="0"/>
          <c:showVal val="0"/>
          <c:showCatName val="0"/>
          <c:showSerName val="0"/>
          <c:showPercent val="0"/>
          <c:showBubbleSize val="0"/>
        </c:dLbls>
        <c:marker val="1"/>
        <c:smooth val="0"/>
        <c:axId val="112626688"/>
        <c:axId val="112632576"/>
      </c:lineChart>
      <c:dateAx>
        <c:axId val="112626688"/>
        <c:scaling>
          <c:orientation val="minMax"/>
        </c:scaling>
        <c:delete val="0"/>
        <c:axPos val="b"/>
        <c:numFmt formatCode="m/d/yyyy" sourceLinked="0"/>
        <c:majorTickMark val="out"/>
        <c:minorTickMark val="none"/>
        <c:tickLblPos val="nextTo"/>
        <c:spPr>
          <a:ln w="3175">
            <a:solidFill>
              <a:srgbClr val="000000"/>
            </a:solidFill>
            <a:prstDash val="solid"/>
          </a:ln>
        </c:spPr>
        <c:txPr>
          <a:bodyPr rot="-2700000" vert="horz"/>
          <a:lstStyle/>
          <a:p>
            <a:pPr>
              <a:defRPr sz="1200" b="0" i="0" u="none" strike="noStrike" baseline="0">
                <a:solidFill>
                  <a:srgbClr val="000000"/>
                </a:solidFill>
                <a:latin typeface="Arial"/>
                <a:ea typeface="Arial"/>
                <a:cs typeface="Arial"/>
              </a:defRPr>
            </a:pPr>
            <a:endParaRPr lang="en-US"/>
          </a:p>
        </c:txPr>
        <c:crossAx val="112632576"/>
        <c:crosses val="autoZero"/>
        <c:auto val="1"/>
        <c:lblOffset val="100"/>
        <c:baseTimeUnit val="days"/>
        <c:majorUnit val="2"/>
        <c:majorTimeUnit val="days"/>
        <c:minorUnit val="1"/>
        <c:minorTimeUnit val="days"/>
      </c:dateAx>
      <c:valAx>
        <c:axId val="112632576"/>
        <c:scaling>
          <c:orientation val="minMax"/>
          <c:max val="105"/>
          <c:min val="40"/>
        </c:scaling>
        <c:delete val="0"/>
        <c:axPos val="l"/>
        <c:majorGridlines>
          <c:spPr>
            <a:ln w="3175">
              <a:solidFill>
                <a:srgbClr val="9999FF"/>
              </a:solidFill>
              <a:prstDash val="sysDash"/>
            </a:ln>
          </c:spPr>
        </c:majorGridlines>
        <c:title>
          <c:tx>
            <c:rich>
              <a:bodyPr/>
              <a:lstStyle/>
              <a:p>
                <a:pPr>
                  <a:defRPr sz="1200" b="1" i="0" u="none" strike="noStrike" baseline="0">
                    <a:solidFill>
                      <a:srgbClr val="000000"/>
                    </a:solidFill>
                    <a:latin typeface="Arial"/>
                    <a:ea typeface="Arial"/>
                    <a:cs typeface="Arial"/>
                  </a:defRPr>
                </a:pPr>
                <a:r>
                  <a:rPr lang="en-US"/>
                  <a:t>% of Files</a:t>
                </a:r>
              </a:p>
            </c:rich>
          </c:tx>
          <c:layout>
            <c:manualLayout>
              <c:xMode val="edge"/>
              <c:yMode val="edge"/>
              <c:x val="5.8823529411764714E-3"/>
              <c:y val="0.34976599756016435"/>
            </c:manualLayout>
          </c:layout>
          <c:overlay val="0"/>
          <c:spPr>
            <a:noFill/>
            <a:ln w="25400">
              <a:noFill/>
            </a:ln>
          </c:spPr>
        </c:title>
        <c:numFmt formatCode="General" sourceLinked="1"/>
        <c:majorTickMark val="out"/>
        <c:minorTickMark val="none"/>
        <c:tickLblPos val="nextTo"/>
        <c:spPr>
          <a:ln w="3175">
            <a:solidFill>
              <a:srgbClr val="000000"/>
            </a:solidFill>
            <a:prstDash val="solid"/>
          </a:ln>
        </c:spPr>
        <c:txPr>
          <a:bodyPr rot="0" vert="horz"/>
          <a:lstStyle/>
          <a:p>
            <a:pPr>
              <a:defRPr sz="1200" b="0" i="0" u="none" strike="noStrike" baseline="0">
                <a:solidFill>
                  <a:srgbClr val="000000"/>
                </a:solidFill>
                <a:latin typeface="Arial"/>
                <a:ea typeface="Arial"/>
                <a:cs typeface="Arial"/>
              </a:defRPr>
            </a:pPr>
            <a:endParaRPr lang="en-US"/>
          </a:p>
        </c:txPr>
        <c:crossAx val="112626688"/>
        <c:crosses val="autoZero"/>
        <c:crossBetween val="between"/>
        <c:majorUnit val="10"/>
        <c:minorUnit val="5"/>
      </c:valAx>
      <c:spPr>
        <a:solidFill>
          <a:srgbClr val="CCCCFF"/>
        </a:solidFill>
        <a:ln w="12700">
          <a:solidFill>
            <a:srgbClr val="808080"/>
          </a:solidFill>
          <a:prstDash val="solid"/>
        </a:ln>
      </c:spPr>
    </c:plotArea>
    <c:legend>
      <c:legendPos val="r"/>
      <c:layout>
        <c:manualLayout>
          <c:xMode val="edge"/>
          <c:yMode val="edge"/>
          <c:x val="0.32227570145281154"/>
          <c:y val="0.50042800047721281"/>
          <c:w val="0.35331420280211467"/>
          <c:h val="0.21084108804581256"/>
        </c:manualLayout>
      </c:layout>
      <c:overlay val="0"/>
      <c:spPr>
        <a:solidFill>
          <a:srgbClr val="FFFFFF"/>
        </a:solidFill>
        <a:ln w="3175">
          <a:solidFill>
            <a:srgbClr val="000000"/>
          </a:solidFill>
          <a:prstDash val="solid"/>
        </a:ln>
      </c:spPr>
      <c:txPr>
        <a:bodyPr/>
        <a:lstStyle/>
        <a:p>
          <a:pPr>
            <a:defRPr sz="965"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100" b="0" i="0" u="none" strike="noStrike" baseline="0">
          <a:solidFill>
            <a:srgbClr val="000000"/>
          </a:solidFill>
          <a:latin typeface="Arial"/>
          <a:ea typeface="Arial"/>
          <a:cs typeface="Aria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100" b="1" i="0" u="none" strike="noStrike" baseline="0">
                <a:solidFill>
                  <a:srgbClr val="000000"/>
                </a:solidFill>
                <a:latin typeface="Arial"/>
                <a:ea typeface="Arial"/>
                <a:cs typeface="Arial"/>
              </a:defRPr>
            </a:pPr>
            <a:r>
              <a:rPr lang="en-US"/>
              <a:t>SMT FTPS and API Availability</a:t>
            </a:r>
          </a:p>
        </c:rich>
      </c:tx>
      <c:layout>
        <c:manualLayout>
          <c:xMode val="edge"/>
          <c:yMode val="edge"/>
          <c:x val="0.37091697573630505"/>
          <c:y val="1.9531250000000003E-2"/>
        </c:manualLayout>
      </c:layout>
      <c:overlay val="0"/>
      <c:spPr>
        <a:noFill/>
        <a:ln w="25400">
          <a:noFill/>
        </a:ln>
      </c:spPr>
    </c:title>
    <c:autoTitleDeleted val="0"/>
    <c:plotArea>
      <c:layout>
        <c:manualLayout>
          <c:layoutTarget val="inner"/>
          <c:xMode val="edge"/>
          <c:yMode val="edge"/>
          <c:x val="6.8493185926173303E-2"/>
          <c:y val="0.246094219387473"/>
          <c:w val="0.89884134761578183"/>
          <c:h val="0.63281370699635886"/>
        </c:manualLayout>
      </c:layout>
      <c:barChart>
        <c:barDir val="col"/>
        <c:grouping val="clustered"/>
        <c:varyColors val="0"/>
        <c:ser>
          <c:idx val="0"/>
          <c:order val="0"/>
          <c:tx>
            <c:strRef>
              <c:f>'CO#5'!$B$4</c:f>
              <c:strCache>
                <c:ptCount val="1"/>
                <c:pt idx="0">
                  <c:v>FTPS</c:v>
                </c:pt>
              </c:strCache>
            </c:strRef>
          </c:tx>
          <c:spPr>
            <a:solidFill>
              <a:srgbClr val="9999FF"/>
            </a:solidFill>
            <a:ln w="12700">
              <a:solidFill>
                <a:srgbClr val="000000"/>
              </a:solidFill>
              <a:prstDash val="solid"/>
            </a:ln>
          </c:spPr>
          <c:invertIfNegative val="0"/>
          <c:dLbls>
            <c:dLbl>
              <c:idx val="7"/>
              <c:layout>
                <c:manualLayout>
                  <c:x val="-6.5228165612346567E-3"/>
                  <c:y val="-0.10947021918517592"/>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2.9327593516476078E-3"/>
                  <c:y val="-0.10861986260845355"/>
                </c:manualLayout>
              </c:layout>
              <c:dLblPos val="outEnd"/>
              <c:showLegendKey val="0"/>
              <c:showVal val="1"/>
              <c:showCatName val="0"/>
              <c:showSerName val="0"/>
              <c:showPercent val="0"/>
              <c:showBubbleSize val="0"/>
              <c:extLst>
                <c:ext xmlns:c15="http://schemas.microsoft.com/office/drawing/2012/chart" uri="{CE6537A1-D6FC-4f65-9D91-7224C49458BB}">
                  <c15:layout/>
                </c:ext>
              </c:extLst>
            </c:dLbl>
            <c:numFmt formatCode="0.0" sourceLinked="0"/>
            <c:spPr>
              <a:noFill/>
              <a:ln w="25400">
                <a:noFill/>
              </a:ln>
            </c:spPr>
            <c:txPr>
              <a:bodyPr/>
              <a:lstStyle/>
              <a:p>
                <a:pPr>
                  <a:defRPr sz="600" b="1" i="0" u="none" strike="noStrike" baseline="0">
                    <a:solidFill>
                      <a:srgbClr val="9999FF"/>
                    </a:solidFill>
                    <a:latin typeface="Arial"/>
                    <a:ea typeface="Arial"/>
                    <a:cs typeface="Aria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numRef>
              <c:f>'CO#5'!$AE$1:$AP$1</c:f>
              <c:numCache>
                <c:formatCode>mmm\-yy</c:formatCode>
                <c:ptCount val="12"/>
                <c:pt idx="0">
                  <c:v>41675</c:v>
                </c:pt>
                <c:pt idx="1">
                  <c:v>41705</c:v>
                </c:pt>
                <c:pt idx="2">
                  <c:v>41735</c:v>
                </c:pt>
                <c:pt idx="3">
                  <c:v>41765</c:v>
                </c:pt>
                <c:pt idx="4">
                  <c:v>41796</c:v>
                </c:pt>
                <c:pt idx="5">
                  <c:v>41826</c:v>
                </c:pt>
                <c:pt idx="6">
                  <c:v>41857</c:v>
                </c:pt>
                <c:pt idx="7">
                  <c:v>41888</c:v>
                </c:pt>
                <c:pt idx="8">
                  <c:v>41918</c:v>
                </c:pt>
                <c:pt idx="9">
                  <c:v>41949</c:v>
                </c:pt>
                <c:pt idx="10">
                  <c:v>41979</c:v>
                </c:pt>
                <c:pt idx="11">
                  <c:v>42010</c:v>
                </c:pt>
              </c:numCache>
            </c:numRef>
          </c:cat>
          <c:val>
            <c:numRef>
              <c:f>'CO#5'!$AE$4:$AP$4</c:f>
              <c:numCache>
                <c:formatCode>General</c:formatCode>
                <c:ptCount val="12"/>
                <c:pt idx="0">
                  <c:v>100</c:v>
                </c:pt>
                <c:pt idx="1">
                  <c:v>100</c:v>
                </c:pt>
                <c:pt idx="2">
                  <c:v>100</c:v>
                </c:pt>
                <c:pt idx="3">
                  <c:v>100</c:v>
                </c:pt>
                <c:pt idx="4">
                  <c:v>100</c:v>
                </c:pt>
                <c:pt idx="5">
                  <c:v>96.63978494623656</c:v>
                </c:pt>
                <c:pt idx="6">
                  <c:v>100</c:v>
                </c:pt>
                <c:pt idx="7">
                  <c:v>100</c:v>
                </c:pt>
                <c:pt idx="8">
                  <c:v>100</c:v>
                </c:pt>
                <c:pt idx="9">
                  <c:v>100</c:v>
                </c:pt>
                <c:pt idx="10">
                  <c:v>100</c:v>
                </c:pt>
                <c:pt idx="11">
                  <c:v>100</c:v>
                </c:pt>
              </c:numCache>
            </c:numRef>
          </c:val>
        </c:ser>
        <c:ser>
          <c:idx val="1"/>
          <c:order val="1"/>
          <c:tx>
            <c:strRef>
              <c:f>'CO#5'!$B$5</c:f>
              <c:strCache>
                <c:ptCount val="1"/>
                <c:pt idx="0">
                  <c:v>API</c:v>
                </c:pt>
              </c:strCache>
            </c:strRef>
          </c:tx>
          <c:spPr>
            <a:solidFill>
              <a:srgbClr val="993366"/>
            </a:solidFill>
            <a:ln w="12700">
              <a:solidFill>
                <a:srgbClr val="000000"/>
              </a:solidFill>
              <a:prstDash val="solid"/>
            </a:ln>
          </c:spPr>
          <c:invertIfNegative val="0"/>
          <c:dLbls>
            <c:dLbl>
              <c:idx val="0"/>
              <c:layout>
                <c:manualLayout>
                  <c:x val="7.6996102747328311E-3"/>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
              <c:layout>
                <c:manualLayout>
                  <c:x val="6.5580680581855122E-3"/>
                  <c:y val="-6.5651030651910719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2"/>
              <c:layout>
                <c:manualLayout>
                  <c:x val="4.3627845196970699E-3"/>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3"/>
              <c:layout>
                <c:manualLayout>
                  <c:x val="6.0018337326328607E-5"/>
                  <c:y val="-0.15940120946618619"/>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4"/>
              <c:layout>
                <c:manualLayout>
                  <c:x val="-2.7782557279865144E-5"/>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5"/>
              <c:layout>
                <c:manualLayout>
                  <c:x val="9.3680884455841773E-3"/>
                  <c:y val="-6.174477320131588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6"/>
              <c:layout>
                <c:manualLayout>
                  <c:x val="2.9578396193312706E-3"/>
                  <c:y val="-5.0026000849531502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7"/>
              <c:layout>
                <c:manualLayout>
                  <c:x val="3.9237800466660503E-3"/>
                  <c:y val="-5.3932258300126289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8"/>
              <c:layout>
                <c:manualLayout>
                  <c:x val="-1.4077623320939314E-2"/>
                  <c:y val="-7.7369803003695128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9"/>
              <c:layout>
                <c:manualLayout>
                  <c:x val="-3.6280109961341908E-3"/>
                  <c:y val="-6.1744773201315883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0"/>
              <c:layout>
                <c:manualLayout>
                  <c:x val="-8.9845185004460218E-3"/>
                  <c:y val="-7.7369803003695128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1"/>
              <c:layout>
                <c:manualLayout>
                  <c:x val="-5.9110954292288537E-3"/>
                  <c:y val="-7.3463545553100321E-2"/>
                </c:manualLayout>
              </c:layout>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15:layout/>
                </c:ext>
              </c:extLst>
            </c:dLbl>
            <c:dLbl>
              <c:idx val="12"/>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dLbl>
              <c:idx val="13"/>
              <c:numFmt formatCode="0.0" sourceLinked="0"/>
              <c:spPr>
                <a:solidFill>
                  <a:srgbClr val="FFFFFF"/>
                </a:solidFill>
                <a:ln w="25400">
                  <a:noFill/>
                </a:ln>
              </c:spPr>
              <c:txPr>
                <a:bodyPr/>
                <a:lstStyle/>
                <a:p>
                  <a:pPr>
                    <a:defRPr sz="600" b="1" i="0" u="none" strike="noStrike" baseline="0">
                      <a:solidFill>
                        <a:srgbClr val="993366"/>
                      </a:solidFill>
                      <a:latin typeface="Arial"/>
                      <a:ea typeface="Arial"/>
                      <a:cs typeface="Arial"/>
                    </a:defRPr>
                  </a:pPr>
                  <a:endParaRPr lang="en-US"/>
                </a:p>
              </c:txPr>
              <c:dLblPos val="outEnd"/>
              <c:showLegendKey val="0"/>
              <c:showVal val="1"/>
              <c:showCatName val="0"/>
              <c:showSerName val="0"/>
              <c:showPercent val="0"/>
              <c:showBubbleSize val="0"/>
              <c:extLst>
                <c:ext xmlns:c15="http://schemas.microsoft.com/office/drawing/2012/chart" uri="{CE6537A1-D6FC-4f65-9D91-7224C49458BB}"/>
              </c:extLst>
            </c:dLbl>
            <c:numFmt formatCode="0.0" sourceLinked="0"/>
            <c:spPr>
              <a:solidFill>
                <a:srgbClr val="CCCCFF"/>
              </a:solidFill>
              <a:ln w="25400">
                <a:noFill/>
              </a:ln>
            </c:spPr>
            <c:txPr>
              <a:bodyPr/>
              <a:lstStyle/>
              <a:p>
                <a:pPr>
                  <a:defRPr sz="600" b="1" i="0" u="none" strike="noStrike" baseline="0">
                    <a:solidFill>
                      <a:srgbClr val="993366"/>
                    </a:solidFill>
                    <a:latin typeface="Arial"/>
                    <a:ea typeface="Arial"/>
                    <a:cs typeface="Arial"/>
                  </a:defRPr>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'CO#5'!$AE$1:$AP$1</c:f>
              <c:numCache>
                <c:formatCode>mmm\-yy</c:formatCode>
                <c:ptCount val="12"/>
                <c:pt idx="0">
                  <c:v>41675</c:v>
                </c:pt>
                <c:pt idx="1">
                  <c:v>41705</c:v>
                </c:pt>
                <c:pt idx="2">
                  <c:v>41735</c:v>
                </c:pt>
                <c:pt idx="3">
                  <c:v>41765</c:v>
                </c:pt>
                <c:pt idx="4">
                  <c:v>41796</c:v>
                </c:pt>
                <c:pt idx="5">
                  <c:v>41826</c:v>
                </c:pt>
                <c:pt idx="6">
                  <c:v>41857</c:v>
                </c:pt>
                <c:pt idx="7">
                  <c:v>41888</c:v>
                </c:pt>
                <c:pt idx="8">
                  <c:v>41918</c:v>
                </c:pt>
                <c:pt idx="9">
                  <c:v>41949</c:v>
                </c:pt>
                <c:pt idx="10">
                  <c:v>41979</c:v>
                </c:pt>
                <c:pt idx="11">
                  <c:v>42010</c:v>
                </c:pt>
              </c:numCache>
            </c:numRef>
          </c:cat>
          <c:val>
            <c:numRef>
              <c:f>'CO#5'!$AE$5:$AP$5</c:f>
              <c:numCache>
                <c:formatCode>General</c:formatCode>
                <c:ptCount val="12"/>
                <c:pt idx="0">
                  <c:v>100</c:v>
                </c:pt>
                <c:pt idx="1">
                  <c:v>100</c:v>
                </c:pt>
                <c:pt idx="2">
                  <c:v>100</c:v>
                </c:pt>
                <c:pt idx="3">
                  <c:v>100</c:v>
                </c:pt>
                <c:pt idx="4">
                  <c:v>100</c:v>
                </c:pt>
                <c:pt idx="5">
                  <c:v>100</c:v>
                </c:pt>
                <c:pt idx="6">
                  <c:v>100</c:v>
                </c:pt>
                <c:pt idx="7">
                  <c:v>100</c:v>
                </c:pt>
                <c:pt idx="8">
                  <c:v>100</c:v>
                </c:pt>
                <c:pt idx="9">
                  <c:v>100</c:v>
                </c:pt>
                <c:pt idx="10">
                  <c:v>100</c:v>
                </c:pt>
                <c:pt idx="11">
                  <c:v>100</c:v>
                </c:pt>
              </c:numCache>
            </c:numRef>
          </c:val>
        </c:ser>
        <c:dLbls>
          <c:showLegendKey val="0"/>
          <c:showVal val="0"/>
          <c:showCatName val="0"/>
          <c:showSerName val="0"/>
          <c:showPercent val="0"/>
          <c:showBubbleSize val="0"/>
        </c:dLbls>
        <c:gapWidth val="150"/>
        <c:axId val="112786432"/>
        <c:axId val="113066752"/>
      </c:barChart>
      <c:dateAx>
        <c:axId val="112786432"/>
        <c:scaling>
          <c:orientation val="minMax"/>
        </c:scaling>
        <c:delete val="0"/>
        <c:axPos val="b"/>
        <c:majorGridlines>
          <c:spPr>
            <a:ln w="3175">
              <a:solidFill>
                <a:srgbClr val="969696"/>
              </a:solidFill>
              <a:prstDash val="sysDash"/>
            </a:ln>
          </c:spPr>
        </c:majorGridlines>
        <c:numFmt formatCode="mmm\-yy" sourceLinked="0"/>
        <c:majorTickMark val="out"/>
        <c:minorTickMark val="none"/>
        <c:tickLblPos val="nextTo"/>
        <c:spPr>
          <a:ln w="3175">
            <a:solidFill>
              <a:srgbClr val="000000"/>
            </a:solidFill>
            <a:prstDash val="solid"/>
          </a:ln>
        </c:spPr>
        <c:txPr>
          <a:bodyPr rot="0" vert="horz"/>
          <a:lstStyle/>
          <a:p>
            <a:pPr>
              <a:defRPr sz="825" b="1" i="0" u="none" strike="noStrike" baseline="0">
                <a:solidFill>
                  <a:srgbClr val="000000"/>
                </a:solidFill>
                <a:latin typeface="Arial"/>
                <a:ea typeface="Arial"/>
                <a:cs typeface="Arial"/>
              </a:defRPr>
            </a:pPr>
            <a:endParaRPr lang="en-US"/>
          </a:p>
        </c:txPr>
        <c:crossAx val="113066752"/>
        <c:crosses val="autoZero"/>
        <c:auto val="1"/>
        <c:lblOffset val="100"/>
        <c:baseTimeUnit val="months"/>
        <c:majorUnit val="1"/>
        <c:majorTimeUnit val="months"/>
        <c:minorUnit val="1"/>
        <c:minorTimeUnit val="months"/>
      </c:dateAx>
      <c:valAx>
        <c:axId val="113066752"/>
        <c:scaling>
          <c:orientation val="minMax"/>
          <c:max val="100"/>
          <c:min val="80"/>
        </c:scaling>
        <c:delete val="0"/>
        <c:axPos val="l"/>
        <c:majorGridlines>
          <c:spPr>
            <a:ln w="3175">
              <a:solidFill>
                <a:srgbClr val="808080"/>
              </a:solidFill>
              <a:prstDash val="sysDash"/>
            </a:ln>
          </c:spPr>
        </c:majorGridlines>
        <c:title>
          <c:tx>
            <c:rich>
              <a:bodyPr/>
              <a:lstStyle/>
              <a:p>
                <a:pPr>
                  <a:defRPr sz="900" b="1" i="0" u="none" strike="noStrike" baseline="0">
                    <a:solidFill>
                      <a:srgbClr val="000000"/>
                    </a:solidFill>
                    <a:latin typeface="Arial"/>
                    <a:ea typeface="Arial"/>
                    <a:cs typeface="Arial"/>
                  </a:defRPr>
                </a:pPr>
                <a:r>
                  <a:rPr lang="en-US"/>
                  <a:t>% Avaibality in a month</a:t>
                </a:r>
              </a:p>
            </c:rich>
          </c:tx>
          <c:layout>
            <c:manualLayout>
              <c:xMode val="edge"/>
              <c:yMode val="edge"/>
              <c:x val="1.5806111696522664E-2"/>
              <c:y val="0.30468791010498697"/>
            </c:manualLayout>
          </c:layout>
          <c:overlay val="0"/>
          <c:spPr>
            <a:noFill/>
            <a:ln w="25400">
              <a:noFill/>
            </a:ln>
          </c:spPr>
        </c:title>
        <c:numFmt formatCode="General" sourceLinked="1"/>
        <c:majorTickMark val="out"/>
        <c:minorTickMark val="none"/>
        <c:tickLblPos val="nextTo"/>
        <c:spPr>
          <a:ln w="3175">
            <a:solidFill>
              <a:srgbClr val="969696"/>
            </a:solidFill>
            <a:prstDash val="sysDash"/>
          </a:ln>
        </c:spPr>
        <c:txPr>
          <a:bodyPr rot="0" vert="horz"/>
          <a:lstStyle/>
          <a:p>
            <a:pPr>
              <a:defRPr sz="850" b="0" i="0" u="none" strike="noStrike" baseline="0">
                <a:solidFill>
                  <a:srgbClr val="000000"/>
                </a:solidFill>
                <a:latin typeface="Arial"/>
                <a:ea typeface="Arial"/>
                <a:cs typeface="Arial"/>
              </a:defRPr>
            </a:pPr>
            <a:endParaRPr lang="en-US"/>
          </a:p>
        </c:txPr>
        <c:crossAx val="112786432"/>
        <c:crosses val="autoZero"/>
        <c:crossBetween val="between"/>
        <c:majorUnit val="10"/>
        <c:minorUnit val="10"/>
      </c:valAx>
      <c:spPr>
        <a:solidFill>
          <a:srgbClr val="CCCCFF"/>
        </a:solidFill>
        <a:ln w="12700">
          <a:solidFill>
            <a:srgbClr val="969696"/>
          </a:solidFill>
          <a:prstDash val="solid"/>
        </a:ln>
      </c:spPr>
    </c:plotArea>
    <c:legend>
      <c:legendPos val="t"/>
      <c:layout>
        <c:manualLayout>
          <c:xMode val="edge"/>
          <c:yMode val="edge"/>
          <c:x val="0.60379379869402572"/>
          <c:y val="1.9531250000000003E-2"/>
          <c:w val="8.3245521601685968E-2"/>
          <c:h val="0.10156250000000003"/>
        </c:manualLayout>
      </c:layout>
      <c:overlay val="0"/>
      <c:spPr>
        <a:solidFill>
          <a:srgbClr val="FFFFFF"/>
        </a:solidFill>
        <a:ln w="3175">
          <a:solidFill>
            <a:srgbClr val="000000"/>
          </a:solidFill>
          <a:prstDash val="solid"/>
        </a:ln>
      </c:spPr>
      <c:txPr>
        <a:bodyPr/>
        <a:lstStyle/>
        <a:p>
          <a:pPr>
            <a:defRPr sz="64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900" b="0" i="0" u="none" strike="noStrike" baseline="0">
          <a:solidFill>
            <a:srgbClr val="000000"/>
          </a:solidFill>
          <a:latin typeface="Arial"/>
          <a:ea typeface="Arial"/>
          <a:cs typeface="Arial"/>
        </a:defRPr>
      </a:pPr>
      <a:endParaRPr lang="en-US"/>
    </a:p>
  </c:txPr>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bwMode="auto">
          <a:xfrm>
            <a:off x="0"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67" name="Rectangle 3"/>
          <p:cNvSpPr>
            <a:spLocks noGrp="1" noChangeArrowheads="1"/>
          </p:cNvSpPr>
          <p:nvPr>
            <p:ph type="dt" idx="1"/>
          </p:nvPr>
        </p:nvSpPr>
        <p:spPr bwMode="auto">
          <a:xfrm>
            <a:off x="4022725" y="0"/>
            <a:ext cx="3078163" cy="469900"/>
          </a:xfrm>
          <a:prstGeom prst="rect">
            <a:avLst/>
          </a:prstGeom>
          <a:noFill/>
          <a:ln>
            <a:noFill/>
          </a:ln>
          <a:effectLst/>
          <a:extLst/>
        </p:spPr>
        <p:txBody>
          <a:bodyPr vert="horz" wrap="square" lIns="94229" tIns="47114" rIns="94229" bIns="47114" numCol="1" anchor="t" anchorCtr="0" compatLnSpc="1">
            <a:prstTxWarp prst="textNoShape">
              <a:avLst/>
            </a:prstTxWarp>
          </a:bodyPr>
          <a:lstStyle>
            <a:lvl1pPr algn="r">
              <a:defRPr sz="1200">
                <a:latin typeface="Arial" pitchFamily="34" charset="0"/>
                <a:cs typeface="Arial" pitchFamily="34" charset="0"/>
              </a:defRPr>
            </a:lvl1pPr>
          </a:lstStyle>
          <a:p>
            <a:pPr>
              <a:defRPr/>
            </a:pPr>
            <a:endParaRPr lang="en-US"/>
          </a:p>
        </p:txBody>
      </p:sp>
      <p:sp>
        <p:nvSpPr>
          <p:cNvPr id="39940" name="Rectangle 4"/>
          <p:cNvSpPr>
            <a:spLocks noGrp="1" noRot="1" noChangeAspect="1" noChangeArrowheads="1" noTextEdit="1"/>
          </p:cNvSpPr>
          <p:nvPr>
            <p:ph type="sldImg" idx="2"/>
          </p:nvPr>
        </p:nvSpPr>
        <p:spPr bwMode="auto">
          <a:xfrm>
            <a:off x="501650" y="704850"/>
            <a:ext cx="6099175" cy="3519488"/>
          </a:xfrm>
          <a:prstGeom prst="rect">
            <a:avLst/>
          </a:prstGeom>
          <a:noFill/>
          <a:ln w="9525">
            <a:solidFill>
              <a:srgbClr val="000000"/>
            </a:solidFill>
            <a:miter lim="800000"/>
            <a:headEnd/>
            <a:tailEnd/>
          </a:ln>
        </p:spPr>
      </p:sp>
      <p:sp>
        <p:nvSpPr>
          <p:cNvPr id="11269" name="Rectangle 5"/>
          <p:cNvSpPr>
            <a:spLocks noGrp="1" noChangeArrowheads="1"/>
          </p:cNvSpPr>
          <p:nvPr>
            <p:ph type="body" sz="quarter" idx="3"/>
          </p:nvPr>
        </p:nvSpPr>
        <p:spPr bwMode="auto">
          <a:xfrm>
            <a:off x="709613" y="4459288"/>
            <a:ext cx="5683250" cy="4224337"/>
          </a:xfrm>
          <a:prstGeom prst="rect">
            <a:avLst/>
          </a:prstGeom>
          <a:noFill/>
          <a:ln>
            <a:noFill/>
          </a:ln>
          <a:effectLst/>
          <a:extLst/>
        </p:spPr>
        <p:txBody>
          <a:bodyPr vert="horz" wrap="square" lIns="94229" tIns="47114" rIns="94229" bIns="47114"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1270" name="Rectangle 6"/>
          <p:cNvSpPr>
            <a:spLocks noGrp="1" noChangeArrowheads="1"/>
          </p:cNvSpPr>
          <p:nvPr>
            <p:ph type="ftr" sz="quarter" idx="4"/>
          </p:nvPr>
        </p:nvSpPr>
        <p:spPr bwMode="auto">
          <a:xfrm>
            <a:off x="0"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l">
              <a:defRPr sz="1200">
                <a:latin typeface="Arial" pitchFamily="34" charset="0"/>
                <a:cs typeface="Arial" pitchFamily="34" charset="0"/>
              </a:defRPr>
            </a:lvl1pPr>
          </a:lstStyle>
          <a:p>
            <a:pPr>
              <a:defRPr/>
            </a:pPr>
            <a:endParaRPr lang="en-US"/>
          </a:p>
        </p:txBody>
      </p:sp>
      <p:sp>
        <p:nvSpPr>
          <p:cNvPr id="11271" name="Rectangle 7"/>
          <p:cNvSpPr>
            <a:spLocks noGrp="1" noChangeArrowheads="1"/>
          </p:cNvSpPr>
          <p:nvPr>
            <p:ph type="sldNum" sz="quarter" idx="5"/>
          </p:nvPr>
        </p:nvSpPr>
        <p:spPr bwMode="auto">
          <a:xfrm>
            <a:off x="4022725" y="8916988"/>
            <a:ext cx="3078163" cy="469900"/>
          </a:xfrm>
          <a:prstGeom prst="rect">
            <a:avLst/>
          </a:prstGeom>
          <a:noFill/>
          <a:ln>
            <a:noFill/>
          </a:ln>
          <a:effectLst/>
          <a:extLst/>
        </p:spPr>
        <p:txBody>
          <a:bodyPr vert="horz" wrap="square" lIns="94229" tIns="47114" rIns="94229" bIns="47114" numCol="1" anchor="b" anchorCtr="0" compatLnSpc="1">
            <a:prstTxWarp prst="textNoShape">
              <a:avLst/>
            </a:prstTxWarp>
          </a:bodyPr>
          <a:lstStyle>
            <a:lvl1pPr algn="r">
              <a:defRPr sz="1200">
                <a:latin typeface="Arial" pitchFamily="34" charset="0"/>
                <a:cs typeface="Arial" pitchFamily="34" charset="0"/>
              </a:defRPr>
            </a:lvl1pPr>
          </a:lstStyle>
          <a:p>
            <a:pPr>
              <a:defRPr/>
            </a:pPr>
            <a:fld id="{EEF0AB23-F649-4F37-9278-5A22CB6DFF1E}" type="slidenum">
              <a:rPr lang="en-US"/>
              <a:pPr>
                <a:defRPr/>
              </a:pPr>
              <a:t>‹#›</a:t>
            </a:fld>
            <a:endParaRPr lang="en-US"/>
          </a:p>
        </p:txBody>
      </p:sp>
    </p:spTree>
    <p:extLst>
      <p:ext uri="{BB962C8B-B14F-4D97-AF65-F5344CB8AC3E}">
        <p14:creationId xmlns:p14="http://schemas.microsoft.com/office/powerpoint/2010/main" val="1052430802"/>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8" name="Rectangle 6"/>
          <p:cNvSpPr txBox="1">
            <a:spLocks noGrp="1" noChangeArrowheads="1"/>
          </p:cNvSpPr>
          <p:nvPr/>
        </p:nvSpPr>
        <p:spPr bwMode="auto">
          <a:xfrm>
            <a:off x="4019550" y="8918575"/>
            <a:ext cx="3081338" cy="468313"/>
          </a:xfrm>
          <a:prstGeom prst="rect">
            <a:avLst/>
          </a:prstGeom>
          <a:noFill/>
          <a:ln w="9525">
            <a:noFill/>
            <a:round/>
            <a:headEnd/>
            <a:tailEnd/>
          </a:ln>
        </p:spPr>
        <p:txBody>
          <a:bodyPr lIns="0" tIns="0" rIns="0" bIns="0" anchor="b"/>
          <a:lstStyle/>
          <a:p>
            <a:pPr algn="r" defTabSz="422275" hangingPunct="0">
              <a:lnSpc>
                <a:spcPct val="95000"/>
              </a:lnSpc>
              <a:buClr>
                <a:srgbClr val="000000"/>
              </a:buClr>
              <a:buSzPct val="100000"/>
              <a:buFont typeface="Times New Roman" pitchFamily="18" charset="0"/>
              <a:buNone/>
              <a:tabLst>
                <a:tab pos="669925" algn="l"/>
                <a:tab pos="1338263" algn="l"/>
                <a:tab pos="2008188" algn="l"/>
                <a:tab pos="2678113" algn="l"/>
              </a:tabLst>
            </a:pPr>
            <a:fld id="{04F4AF34-097F-4874-B41F-D04155D43D10}" type="slidenum">
              <a:rPr lang="en-US" altLang="en-US" sz="1300">
                <a:solidFill>
                  <a:srgbClr val="000000"/>
                </a:solidFill>
                <a:latin typeface="Times New Roman" pitchFamily="18" charset="0"/>
                <a:ea typeface="Microsoft YaHei" pitchFamily="34" charset="-122"/>
              </a:rPr>
              <a:pPr algn="r" defTabSz="422275" hangingPunct="0">
                <a:lnSpc>
                  <a:spcPct val="95000"/>
                </a:lnSpc>
                <a:buClr>
                  <a:srgbClr val="000000"/>
                </a:buClr>
                <a:buSzPct val="100000"/>
                <a:buFont typeface="Times New Roman" pitchFamily="18" charset="0"/>
                <a:buNone/>
                <a:tabLst>
                  <a:tab pos="669925" algn="l"/>
                  <a:tab pos="1338263" algn="l"/>
                  <a:tab pos="2008188" algn="l"/>
                  <a:tab pos="2678113" algn="l"/>
                </a:tabLst>
              </a:pPr>
              <a:t>3</a:t>
            </a:fld>
            <a:endParaRPr lang="en-US" altLang="en-US" sz="1300">
              <a:solidFill>
                <a:srgbClr val="000000"/>
              </a:solidFill>
              <a:latin typeface="Times New Roman" pitchFamily="18" charset="0"/>
              <a:ea typeface="Microsoft YaHei" pitchFamily="34" charset="-122"/>
            </a:endParaRPr>
          </a:p>
        </p:txBody>
      </p:sp>
      <p:sp>
        <p:nvSpPr>
          <p:cNvPr id="45059" name="Rectangle 1"/>
          <p:cNvSpPr>
            <a:spLocks noGrp="1" noRot="1" noChangeAspect="1" noChangeArrowheads="1" noTextEdit="1"/>
          </p:cNvSpPr>
          <p:nvPr>
            <p:ph type="sldImg"/>
          </p:nvPr>
        </p:nvSpPr>
        <p:spPr>
          <a:xfrm>
            <a:off x="500063" y="712788"/>
            <a:ext cx="6103937" cy="3521075"/>
          </a:xfrm>
          <a:solidFill>
            <a:srgbClr val="FFFFFF"/>
          </a:solidFill>
          <a:ln/>
        </p:spPr>
      </p:sp>
      <p:sp>
        <p:nvSpPr>
          <p:cNvPr id="45060" name="Rectangle 2"/>
          <p:cNvSpPr>
            <a:spLocks noGrp="1" noChangeArrowheads="1"/>
          </p:cNvSpPr>
          <p:nvPr>
            <p:ph type="body" idx="1"/>
          </p:nvPr>
        </p:nvSpPr>
        <p:spPr>
          <a:xfrm>
            <a:off x="711200" y="4459288"/>
            <a:ext cx="5681663" cy="4224337"/>
          </a:xfrm>
          <a:noFill/>
        </p:spPr>
        <p:txBody>
          <a:bodyPr wrap="none" lIns="0" tIns="0" rIns="0" bIns="0" anchor="ctr"/>
          <a:lstStyle/>
          <a:p>
            <a:endParaRPr lang="en-US" altLang="en-US" smtClean="0">
              <a:latin typeface="Arial" charset="0"/>
              <a:cs typeface="Arial" charset="0"/>
            </a:endParaRPr>
          </a:p>
        </p:txBody>
      </p:sp>
    </p:spTree>
    <p:extLst>
      <p:ext uri="{BB962C8B-B14F-4D97-AF65-F5344CB8AC3E}">
        <p14:creationId xmlns:p14="http://schemas.microsoft.com/office/powerpoint/2010/main" val="328580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DC05A1C1-C328-40CE-8527-64C07B8F77B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23A2C10F-5D09-48D8-9A0E-E62EE25A3815}" type="datetime1">
              <a:rPr lang="en-US" altLang="en-US"/>
              <a:pPr>
                <a:defRPr/>
              </a:pPr>
              <a:t>2/9/2015</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55DB625A-4314-4AB0-A425-11B370FA22AE}"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376F59B5-29F4-4939-8B8E-5B5A9F684FB0}" type="datetime1">
              <a:rPr lang="en-US" altLang="en-US"/>
              <a:pPr>
                <a:defRPr/>
              </a:pPr>
              <a:t>2/9/2015</a:t>
            </a:fld>
            <a:endParaRPr lang="en-US"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7438" y="457200"/>
            <a:ext cx="2822575" cy="58975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38125" y="457200"/>
            <a:ext cx="8316913" cy="58975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0B9FE962-8306-4376-8441-2F490D6FD97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153070CB-2A40-4D3F-90A3-2C114B06A4B0}" type="datetime1">
              <a:rPr lang="en-US" altLang="en-US"/>
              <a:pPr>
                <a:defRPr/>
              </a:pPr>
              <a:t>2/9/2015</a:t>
            </a:fld>
            <a:endParaRPr lang="en-US" alt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238125" y="457200"/>
            <a:ext cx="11291888" cy="5897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3" name="Rectangle 6"/>
          <p:cNvSpPr>
            <a:spLocks noGrp="1" noChangeArrowheads="1"/>
          </p:cNvSpPr>
          <p:nvPr>
            <p:ph type="sldNum" sz="quarter" idx="10"/>
          </p:nvPr>
        </p:nvSpPr>
        <p:spPr>
          <a:ln/>
        </p:spPr>
        <p:txBody>
          <a:bodyPr/>
          <a:lstStyle>
            <a:lvl1pPr>
              <a:defRPr/>
            </a:lvl1pPr>
          </a:lstStyle>
          <a:p>
            <a:pPr>
              <a:defRPr/>
            </a:pPr>
            <a:fld id="{92544057-B1A0-4E96-B963-49CF14D9616D}"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119AAF74-02B0-4C44-BBFB-7EAE5D75D636}" type="datetime1">
              <a:rPr lang="en-US" altLang="en-US"/>
              <a:pPr>
                <a:defRPr/>
              </a:pPr>
              <a:t>2/9/2015</a:t>
            </a:fld>
            <a:endParaRPr lang="en-US" alt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38125" y="457200"/>
            <a:ext cx="11291888" cy="511175"/>
          </a:xfrm>
        </p:spPr>
        <p:txBody>
          <a:bodyPr/>
          <a:lstStyle/>
          <a:p>
            <a:r>
              <a:rPr lang="en-US"/>
              <a:t>Click to edit Master title style</a:t>
            </a:r>
          </a:p>
        </p:txBody>
      </p:sp>
      <p:sp>
        <p:nvSpPr>
          <p:cNvPr id="3" name="Table Placeholder 2"/>
          <p:cNvSpPr>
            <a:spLocks noGrp="1"/>
          </p:cNvSpPr>
          <p:nvPr>
            <p:ph type="tbl" idx="1"/>
          </p:nvPr>
        </p:nvSpPr>
        <p:spPr>
          <a:xfrm>
            <a:off x="238125" y="1863725"/>
            <a:ext cx="11291888" cy="4491038"/>
          </a:xfrm>
        </p:spPr>
        <p:txBody>
          <a:bodyPr/>
          <a:lstStyle/>
          <a:p>
            <a:pPr lvl="0"/>
            <a:endParaRPr lang="en-US" noProof="0"/>
          </a:p>
        </p:txBody>
      </p:sp>
      <p:sp>
        <p:nvSpPr>
          <p:cNvPr id="4" name="Rectangle 6"/>
          <p:cNvSpPr>
            <a:spLocks noGrp="1" noChangeArrowheads="1"/>
          </p:cNvSpPr>
          <p:nvPr>
            <p:ph type="sldNum" sz="quarter" idx="10"/>
          </p:nvPr>
        </p:nvSpPr>
        <p:spPr>
          <a:ln/>
        </p:spPr>
        <p:txBody>
          <a:bodyPr/>
          <a:lstStyle>
            <a:lvl1pPr>
              <a:defRPr/>
            </a:lvl1pPr>
          </a:lstStyle>
          <a:p>
            <a:pPr>
              <a:defRPr/>
            </a:pPr>
            <a:fld id="{CEB18433-5FDA-465C-B897-9F45FD4186E8}"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2B159D1-3F67-4F5C-8896-D8AAA910D388}" type="datetime1">
              <a:rPr lang="en-US" altLang="en-US"/>
              <a:pPr>
                <a:defRPr/>
              </a:pPr>
              <a:t>2/9/2015</a:t>
            </a:fld>
            <a:endParaRPr lang="en-US"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228600" y="1828800"/>
            <a:ext cx="11291888" cy="4491038"/>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828800"/>
            <a:ext cx="5568950"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49950" y="1828800"/>
            <a:ext cx="5570538" cy="4491038"/>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pPr>
              <a:defRPr/>
            </a:pPr>
            <a:fld id="{CCBF7C1F-E698-4C20-8D3F-AE3449E7088C}"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8F2F8BC4-0D99-4796-951B-21B9744965C5}" type="datetime1">
              <a:rPr lang="en-US" altLang="en-US"/>
              <a:pPr>
                <a:defRPr/>
              </a:pPr>
              <a:t>2/9/2015</a:t>
            </a:fld>
            <a:endParaRPr lang="en-US"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1828800"/>
            <a:ext cx="11291888" cy="4491038"/>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05850" y="515938"/>
            <a:ext cx="2824163" cy="58039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515938"/>
            <a:ext cx="8324850" cy="5803900"/>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892175" y="2130425"/>
            <a:ext cx="1010285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782763" y="3886200"/>
            <a:ext cx="8321675"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1651000"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061075" y="4038600"/>
            <a:ext cx="4257675" cy="1752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39800" y="4406900"/>
            <a:ext cx="1010285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39800" y="2906713"/>
            <a:ext cx="1010285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6"/>
          <p:cNvSpPr>
            <a:spLocks noGrp="1" noChangeArrowheads="1"/>
          </p:cNvSpPr>
          <p:nvPr>
            <p:ph type="sldNum" sz="quarter" idx="10"/>
          </p:nvPr>
        </p:nvSpPr>
        <p:spPr>
          <a:ln/>
        </p:spPr>
        <p:txBody>
          <a:bodyPr/>
          <a:lstStyle>
            <a:lvl1pPr>
              <a:defRPr/>
            </a:lvl1pPr>
          </a:lstStyle>
          <a:p>
            <a:pPr>
              <a:defRPr/>
            </a:pPr>
            <a:fld id="{A59EBBD5-29D1-4AB8-AE2D-2C08EA47E590}" type="slidenum">
              <a:rPr lang="en-US"/>
              <a:pPr>
                <a:defRPr/>
              </a:pPr>
              <a:t>‹#›</a:t>
            </a:fld>
            <a:endParaRPr lang="en-US"/>
          </a:p>
        </p:txBody>
      </p:sp>
      <p:sp>
        <p:nvSpPr>
          <p:cNvPr id="5" name="Rectangle 8"/>
          <p:cNvSpPr>
            <a:spLocks noGrp="1" noChangeArrowheads="1"/>
          </p:cNvSpPr>
          <p:nvPr>
            <p:ph type="dt" sz="half" idx="11"/>
          </p:nvPr>
        </p:nvSpPr>
        <p:spPr>
          <a:ln/>
        </p:spPr>
        <p:txBody>
          <a:bodyPr/>
          <a:lstStyle>
            <a:lvl1pPr>
              <a:defRPr/>
            </a:lvl1pPr>
          </a:lstStyle>
          <a:p>
            <a:pPr>
              <a:defRPr/>
            </a:pPr>
            <a:fld id="{790AC241-3279-4680-B206-775EA6A3D82F}" type="datetime1">
              <a:rPr lang="en-US" altLang="en-US"/>
              <a:pPr>
                <a:defRPr/>
              </a:pPr>
              <a:t>2/9/2015</a:t>
            </a:fld>
            <a:endParaRPr lang="en-US" alt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142413" y="2133600"/>
            <a:ext cx="2744787" cy="3657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08050" y="2133600"/>
            <a:ext cx="8081963" cy="3657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38125" y="1863725"/>
            <a:ext cx="5568950"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959475" y="1863725"/>
            <a:ext cx="5570538" cy="44910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164948EC-BA65-4518-941B-82C4873B2612}"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6AD62095-A416-4001-9388-F139AF07A0EB}" type="datetime1">
              <a:rPr lang="en-US" altLang="en-US"/>
              <a:pPr>
                <a:defRPr/>
              </a:pPr>
              <a:t>2/9/2015</a:t>
            </a:fld>
            <a:endParaRPr lang="en-US"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4638"/>
            <a:ext cx="1069975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93725" y="1535113"/>
            <a:ext cx="525303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3725" y="2174875"/>
            <a:ext cx="525303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038850" y="1535113"/>
            <a:ext cx="525462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038850" y="2174875"/>
            <a:ext cx="525462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6"/>
          <p:cNvSpPr>
            <a:spLocks noGrp="1" noChangeArrowheads="1"/>
          </p:cNvSpPr>
          <p:nvPr>
            <p:ph type="sldNum" sz="quarter" idx="10"/>
          </p:nvPr>
        </p:nvSpPr>
        <p:spPr>
          <a:ln/>
        </p:spPr>
        <p:txBody>
          <a:bodyPr/>
          <a:lstStyle>
            <a:lvl1pPr>
              <a:defRPr/>
            </a:lvl1pPr>
          </a:lstStyle>
          <a:p>
            <a:pPr>
              <a:defRPr/>
            </a:pPr>
            <a:fld id="{ED8B8992-513A-42A2-A643-0847274175F6}" type="slidenum">
              <a:rPr lang="en-US"/>
              <a:pPr>
                <a:defRPr/>
              </a:pPr>
              <a:t>‹#›</a:t>
            </a:fld>
            <a:endParaRPr lang="en-US"/>
          </a:p>
        </p:txBody>
      </p:sp>
      <p:sp>
        <p:nvSpPr>
          <p:cNvPr id="8" name="Rectangle 8"/>
          <p:cNvSpPr>
            <a:spLocks noGrp="1" noChangeArrowheads="1"/>
          </p:cNvSpPr>
          <p:nvPr>
            <p:ph type="dt" sz="half" idx="11"/>
          </p:nvPr>
        </p:nvSpPr>
        <p:spPr>
          <a:ln/>
        </p:spPr>
        <p:txBody>
          <a:bodyPr/>
          <a:lstStyle>
            <a:lvl1pPr>
              <a:defRPr/>
            </a:lvl1pPr>
          </a:lstStyle>
          <a:p>
            <a:pPr>
              <a:defRPr/>
            </a:pPr>
            <a:fld id="{7E737090-444B-4377-9577-094299DF99BE}" type="datetime1">
              <a:rPr lang="en-US" altLang="en-US"/>
              <a:pPr>
                <a:defRPr/>
              </a:pPr>
              <a:t>2/9/2015</a:t>
            </a:fld>
            <a:endParaRPr lang="en-US"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6"/>
          <p:cNvSpPr>
            <a:spLocks noGrp="1" noChangeArrowheads="1"/>
          </p:cNvSpPr>
          <p:nvPr>
            <p:ph type="sldNum" sz="quarter" idx="10"/>
          </p:nvPr>
        </p:nvSpPr>
        <p:spPr>
          <a:ln/>
        </p:spPr>
        <p:txBody>
          <a:bodyPr/>
          <a:lstStyle>
            <a:lvl1pPr>
              <a:defRPr/>
            </a:lvl1pPr>
          </a:lstStyle>
          <a:p>
            <a:pPr>
              <a:defRPr/>
            </a:pPr>
            <a:fld id="{01D329ED-6E80-483F-92E1-5C83058CD1C2}" type="slidenum">
              <a:rPr lang="en-US"/>
              <a:pPr>
                <a:defRPr/>
              </a:pPr>
              <a:t>‹#›</a:t>
            </a:fld>
            <a:endParaRPr lang="en-US"/>
          </a:p>
        </p:txBody>
      </p:sp>
      <p:sp>
        <p:nvSpPr>
          <p:cNvPr id="4" name="Rectangle 8"/>
          <p:cNvSpPr>
            <a:spLocks noGrp="1" noChangeArrowheads="1"/>
          </p:cNvSpPr>
          <p:nvPr>
            <p:ph type="dt" sz="half" idx="11"/>
          </p:nvPr>
        </p:nvSpPr>
        <p:spPr>
          <a:ln/>
        </p:spPr>
        <p:txBody>
          <a:bodyPr/>
          <a:lstStyle>
            <a:lvl1pPr>
              <a:defRPr/>
            </a:lvl1pPr>
          </a:lstStyle>
          <a:p>
            <a:pPr>
              <a:defRPr/>
            </a:pPr>
            <a:fld id="{EEBC1DBF-61FA-4C2C-B7F4-14693E533656}" type="datetime1">
              <a:rPr lang="en-US" altLang="en-US"/>
              <a:pPr>
                <a:defRPr/>
              </a:pPr>
              <a:t>2/9/2015</a:t>
            </a:fld>
            <a:endParaRPr lang="en-US"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pPr>
              <a:defRPr/>
            </a:pPr>
            <a:fld id="{7A2745BA-63AE-41DE-9DB3-B4B3D88E0A06}" type="slidenum">
              <a:rPr lang="en-US"/>
              <a:pPr>
                <a:defRPr/>
              </a:pPr>
              <a:t>‹#›</a:t>
            </a:fld>
            <a:endParaRPr lang="en-US"/>
          </a:p>
        </p:txBody>
      </p:sp>
      <p:sp>
        <p:nvSpPr>
          <p:cNvPr id="3" name="Rectangle 8"/>
          <p:cNvSpPr>
            <a:spLocks noGrp="1" noChangeArrowheads="1"/>
          </p:cNvSpPr>
          <p:nvPr>
            <p:ph type="dt" sz="half" idx="11"/>
          </p:nvPr>
        </p:nvSpPr>
        <p:spPr>
          <a:ln/>
        </p:spPr>
        <p:txBody>
          <a:bodyPr/>
          <a:lstStyle>
            <a:lvl1pPr>
              <a:defRPr/>
            </a:lvl1pPr>
          </a:lstStyle>
          <a:p>
            <a:pPr>
              <a:defRPr/>
            </a:pPr>
            <a:fld id="{31F9CF2A-E39A-430C-AEAC-3689B60BFD0B}" type="datetime1">
              <a:rPr lang="en-US" altLang="en-US"/>
              <a:pPr>
                <a:defRPr/>
              </a:pPr>
              <a:t>2/9/2015</a:t>
            </a:fld>
            <a:endParaRPr lang="en-US"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3725" y="273050"/>
            <a:ext cx="3911600"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648200" y="273050"/>
            <a:ext cx="6645275"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93725" y="1435100"/>
            <a:ext cx="3911600"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732BBC1E-EB77-49AF-B12E-CC42AB0CB109}"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4ED1007D-4BC4-4CA3-9333-CF4BAC409331}" type="datetime1">
              <a:rPr lang="en-US" altLang="en-US"/>
              <a:pPr>
                <a:defRPr/>
              </a:pPr>
              <a:t>2/9/2015</a:t>
            </a:fld>
            <a:endParaRPr lang="en-US"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30450" y="4800600"/>
            <a:ext cx="7132638"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30450" y="612775"/>
            <a:ext cx="7132638"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30450" y="5367338"/>
            <a:ext cx="7132638"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pPr>
              <a:defRPr/>
            </a:pPr>
            <a:fld id="{EDDEFC2F-3591-455B-A70E-BD64378CD84C}" type="slidenum">
              <a:rPr lang="en-US"/>
              <a:pPr>
                <a:defRPr/>
              </a:pPr>
              <a:t>‹#›</a:t>
            </a:fld>
            <a:endParaRPr lang="en-US"/>
          </a:p>
        </p:txBody>
      </p:sp>
      <p:sp>
        <p:nvSpPr>
          <p:cNvPr id="6" name="Rectangle 8"/>
          <p:cNvSpPr>
            <a:spLocks noGrp="1" noChangeArrowheads="1"/>
          </p:cNvSpPr>
          <p:nvPr>
            <p:ph type="dt" sz="half" idx="11"/>
          </p:nvPr>
        </p:nvSpPr>
        <p:spPr>
          <a:ln/>
        </p:spPr>
        <p:txBody>
          <a:bodyPr/>
          <a:lstStyle>
            <a:lvl1pPr>
              <a:defRPr/>
            </a:lvl1pPr>
          </a:lstStyle>
          <a:p>
            <a:pPr>
              <a:defRPr/>
            </a:pPr>
            <a:fld id="{803B7597-ABA7-408C-A164-06783925EE58}" type="datetime1">
              <a:rPr lang="en-US" altLang="en-US"/>
              <a:pPr>
                <a:defRPr/>
              </a:pPr>
              <a:t>2/9/2015</a:t>
            </a:fld>
            <a:endParaRPr lang="en-US"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2.pn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2.xml"/><Relationship Id="rId13" Type="http://schemas.openxmlformats.org/officeDocument/2006/relationships/image" Target="../media/image2.png"/><Relationship Id="rId3" Type="http://schemas.openxmlformats.org/officeDocument/2006/relationships/slideLayout" Target="../slideLayouts/slideLayout27.xml"/><Relationship Id="rId7" Type="http://schemas.openxmlformats.org/officeDocument/2006/relationships/slideLayout" Target="../slideLayouts/slideLayout31.xml"/><Relationship Id="rId12" Type="http://schemas.openxmlformats.org/officeDocument/2006/relationships/theme" Target="../theme/theme3.xml"/><Relationship Id="rId2" Type="http://schemas.openxmlformats.org/officeDocument/2006/relationships/slideLayout" Target="../slideLayouts/slideLayout26.xml"/><Relationship Id="rId1" Type="http://schemas.openxmlformats.org/officeDocument/2006/relationships/slideLayout" Target="../slideLayouts/slideLayout25.xml"/><Relationship Id="rId6" Type="http://schemas.openxmlformats.org/officeDocument/2006/relationships/slideLayout" Target="../slideLayouts/slideLayout30.xml"/><Relationship Id="rId11" Type="http://schemas.openxmlformats.org/officeDocument/2006/relationships/slideLayout" Target="../slideLayouts/slideLayout35.xml"/><Relationship Id="rId5" Type="http://schemas.openxmlformats.org/officeDocument/2006/relationships/slideLayout" Target="../slideLayouts/slideLayout29.xml"/><Relationship Id="rId10" Type="http://schemas.openxmlformats.org/officeDocument/2006/relationships/slideLayout" Target="../slideLayouts/slideLayout34.xml"/><Relationship Id="rId4" Type="http://schemas.openxmlformats.org/officeDocument/2006/relationships/slideLayout" Target="../slideLayouts/slideLayout28.xml"/><Relationship Id="rId9" Type="http://schemas.openxmlformats.org/officeDocument/2006/relationships/slideLayout" Target="../slideLayouts/slideLayout33.xml"/><Relationship Id="rId14"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38125" y="457200"/>
            <a:ext cx="11291888" cy="5111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238125" y="1863725"/>
            <a:ext cx="11291888" cy="44910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p:txBody>
      </p:sp>
      <p:sp>
        <p:nvSpPr>
          <p:cNvPr id="1028" name="Line 4"/>
          <p:cNvSpPr>
            <a:spLocks noChangeShapeType="1"/>
          </p:cNvSpPr>
          <p:nvPr/>
        </p:nvSpPr>
        <p:spPr bwMode="auto">
          <a:xfrm flipV="1">
            <a:off x="381000" y="968375"/>
            <a:ext cx="11172825" cy="0"/>
          </a:xfrm>
          <a:prstGeom prst="line">
            <a:avLst/>
          </a:prstGeom>
          <a:noFill/>
          <a:ln w="9525">
            <a:solidFill>
              <a:schemeClr val="tx1"/>
            </a:solidFill>
            <a:round/>
            <a:headEnd/>
            <a:tailEnd/>
          </a:ln>
        </p:spPr>
        <p:txBody>
          <a:bodyPr/>
          <a:lstStyle/>
          <a:p>
            <a:pPr algn="ctr">
              <a:defRPr/>
            </a:pPr>
            <a:endParaRPr lang="en-US"/>
          </a:p>
        </p:txBody>
      </p:sp>
      <p:sp>
        <p:nvSpPr>
          <p:cNvPr id="448518" name="Rectangle 6"/>
          <p:cNvSpPr>
            <a:spLocks noGrp="1" noChangeArrowheads="1"/>
          </p:cNvSpPr>
          <p:nvPr>
            <p:ph type="sldNum" sz="quarter" idx="4"/>
          </p:nvPr>
        </p:nvSpPr>
        <p:spPr bwMode="black">
          <a:xfrm>
            <a:off x="228600" y="6553200"/>
            <a:ext cx="476250"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eaLnBrk="1" hangingPunct="1">
              <a:spcBef>
                <a:spcPct val="0"/>
              </a:spcBef>
              <a:defRPr sz="800">
                <a:latin typeface="+mn-lt"/>
                <a:cs typeface="+mn-cs"/>
              </a:defRPr>
            </a:lvl1pPr>
          </a:lstStyle>
          <a:p>
            <a:pPr>
              <a:defRPr/>
            </a:pPr>
            <a:fld id="{AABA4B6F-0F1F-425A-BB37-383E3C9E5AF6}" type="slidenum">
              <a:rPr lang="en-US"/>
              <a:pPr>
                <a:defRPr/>
              </a:pPr>
              <a:t>‹#›</a:t>
            </a:fld>
            <a:endParaRPr lang="en-US"/>
          </a:p>
        </p:txBody>
      </p:sp>
      <p:sp>
        <p:nvSpPr>
          <p:cNvPr id="448520" name="Rectangle 8"/>
          <p:cNvSpPr>
            <a:spLocks noGrp="1" noChangeArrowheads="1"/>
          </p:cNvSpPr>
          <p:nvPr>
            <p:ph type="dt" sz="half" idx="2"/>
          </p:nvPr>
        </p:nvSpPr>
        <p:spPr bwMode="auto">
          <a:xfrm>
            <a:off x="685800" y="6553200"/>
            <a:ext cx="1306513" cy="18415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lvl1pPr algn="l">
              <a:defRPr sz="800"/>
            </a:lvl1pPr>
          </a:lstStyle>
          <a:p>
            <a:pPr>
              <a:defRPr/>
            </a:pPr>
            <a:fld id="{1DCE3844-AA1A-4931-82CA-05E3E386CAA9}" type="datetime1">
              <a:rPr lang="en-US" altLang="en-US"/>
              <a:pPr>
                <a:defRPr/>
              </a:pPr>
              <a:t>2/9/2015</a:t>
            </a:fld>
            <a:endParaRPr lang="en-US" altLang="en-US"/>
          </a:p>
        </p:txBody>
      </p:sp>
      <p:sp>
        <p:nvSpPr>
          <p:cNvPr id="98315"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98316"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pic>
        <p:nvPicPr>
          <p:cNvPr id="1033" name="Picture 8" descr="SMT Logo"/>
          <p:cNvPicPr>
            <a:picLocks noChangeAspect="1" noChangeArrowheads="1"/>
          </p:cNvPicPr>
          <p:nvPr/>
        </p:nvPicPr>
        <p:blipFill>
          <a:blip r:embed="rId15"/>
          <a:srcRect/>
          <a:stretch>
            <a:fillRect/>
          </a:stretch>
        </p:blipFill>
        <p:spPr bwMode="auto">
          <a:xfrm>
            <a:off x="203200" y="152400"/>
            <a:ext cx="1244600" cy="358775"/>
          </a:xfrm>
          <a:prstGeom prst="rect">
            <a:avLst/>
          </a:prstGeom>
          <a:noFill/>
          <a:ln w="9525">
            <a:noFill/>
            <a:miter lim="800000"/>
            <a:headEnd/>
            <a:tailEnd/>
          </a:ln>
        </p:spPr>
      </p:pic>
    </p:spTree>
  </p:cSld>
  <p:clrMap bg1="lt1" tx1="dk1" bg2="lt2" tx2="dk2" accent1="accent1" accent2="accent2" accent3="accent3" accent4="accent4" accent5="accent5" accent6="accent6" hlink="hlink" folHlink="folHlink"/>
  <p:sldLayoutIdLst>
    <p:sldLayoutId id="2147483668" r:id="rId1"/>
    <p:sldLayoutId id="2147483667" r:id="rId2"/>
    <p:sldLayoutId id="2147483666" r:id="rId3"/>
    <p:sldLayoutId id="2147483665" r:id="rId4"/>
    <p:sldLayoutId id="2147483664" r:id="rId5"/>
    <p:sldLayoutId id="2147483663" r:id="rId6"/>
    <p:sldLayoutId id="2147483662" r:id="rId7"/>
    <p:sldLayoutId id="2147483661" r:id="rId8"/>
    <p:sldLayoutId id="2147483660" r:id="rId9"/>
    <p:sldLayoutId id="2147483659" r:id="rId10"/>
    <p:sldLayoutId id="2147483658" r:id="rId11"/>
    <p:sldLayoutId id="2147483657" r:id="rId12"/>
    <p:sldLayoutId id="2147483656" r:id="rId13"/>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2pPr>
      <a:lvl3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3pPr>
      <a:lvl4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4pPr>
      <a:lvl5pPr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5pPr>
      <a:lvl6pPr marL="4572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6pPr>
      <a:lvl7pPr marL="9144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7pPr>
      <a:lvl8pPr marL="13716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8pPr>
      <a:lvl9pPr marL="1828800" algn="l" rtl="0" eaLnBrk="0" fontAlgn="base" hangingPunct="0">
        <a:lnSpc>
          <a:spcPct val="90000"/>
        </a:lnSpc>
        <a:spcBef>
          <a:spcPct val="0"/>
        </a:spcBef>
        <a:spcAft>
          <a:spcPct val="0"/>
        </a:spcAft>
        <a:defRPr sz="2200">
          <a:solidFill>
            <a:schemeClr val="hlink"/>
          </a:solidFill>
          <a:latin typeface="Arial" pitchFamily="34" charset="0"/>
          <a:cs typeface="Arial" pitchFamily="34" charset="0"/>
        </a:defRPr>
      </a:lvl9pPr>
    </p:titleStyle>
    <p:bodyStyle>
      <a:lvl1pPr marL="173038" indent="-173038" algn="l" rtl="0" eaLnBrk="0" fontAlgn="base" hangingPunct="0">
        <a:spcBef>
          <a:spcPct val="20000"/>
        </a:spcBef>
        <a:spcAft>
          <a:spcPct val="0"/>
        </a:spcAft>
        <a:buClr>
          <a:schemeClr val="tx1"/>
        </a:buClr>
        <a:buFont typeface="Wingdings" pitchFamily="2" charset="2"/>
        <a:buChar char="§"/>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buChar char="–"/>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eaLnBrk="0" fontAlgn="base" hangingPunct="0">
        <a:spcBef>
          <a:spcPct val="20000"/>
        </a:spcBef>
        <a:spcAft>
          <a:spcPct val="0"/>
        </a:spcAft>
        <a:buClr>
          <a:schemeClr val="bg1"/>
        </a:buClr>
        <a:buChar char="»"/>
        <a:defRPr sz="1600">
          <a:solidFill>
            <a:schemeClr val="bg1"/>
          </a:solidFill>
          <a:latin typeface="+mn-lt"/>
          <a:cs typeface="+mn-cs"/>
        </a:defRPr>
      </a:lvl6pPr>
      <a:lvl7pPr marL="2454275" indent="-163513" algn="l" rtl="0" eaLnBrk="0" fontAlgn="base" hangingPunct="0">
        <a:spcBef>
          <a:spcPct val="20000"/>
        </a:spcBef>
        <a:spcAft>
          <a:spcPct val="0"/>
        </a:spcAft>
        <a:buClr>
          <a:schemeClr val="bg1"/>
        </a:buClr>
        <a:buChar char="»"/>
        <a:defRPr sz="1600">
          <a:solidFill>
            <a:schemeClr val="bg1"/>
          </a:solidFill>
          <a:latin typeface="+mn-lt"/>
          <a:cs typeface="+mn-cs"/>
        </a:defRPr>
      </a:lvl7pPr>
      <a:lvl8pPr marL="2911475" indent="-163513" algn="l" rtl="0" eaLnBrk="0" fontAlgn="base" hangingPunct="0">
        <a:spcBef>
          <a:spcPct val="20000"/>
        </a:spcBef>
        <a:spcAft>
          <a:spcPct val="0"/>
        </a:spcAft>
        <a:buClr>
          <a:schemeClr val="bg1"/>
        </a:buClr>
        <a:buChar char="»"/>
        <a:defRPr sz="1600">
          <a:solidFill>
            <a:schemeClr val="bg1"/>
          </a:solidFill>
          <a:latin typeface="+mn-lt"/>
          <a:cs typeface="+mn-cs"/>
        </a:defRPr>
      </a:lvl8pPr>
      <a:lvl9pPr marL="3368675" indent="-163513" algn="l" rtl="0" eaLnBrk="0" fontAlgn="base" hangingPunct="0">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pic>
        <p:nvPicPr>
          <p:cNvPr id="1536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15364"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9"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a:defRPr>
                <a:solidFill>
                  <a:schemeClr val="tx1"/>
                </a:solidFill>
                <a:latin typeface="Arial" pitchFamily="34" charset="0"/>
                <a:cs typeface="Arial" pitchFamily="34" charset="0"/>
              </a:defRPr>
            </a:lvl1pPr>
            <a:lvl2pPr marL="742950" indent="-285750">
              <a:defRPr>
                <a:solidFill>
                  <a:schemeClr val="tx1"/>
                </a:solidFill>
                <a:latin typeface="Arial" pitchFamily="34" charset="0"/>
                <a:cs typeface="Arial" pitchFamily="34" charset="0"/>
              </a:defRPr>
            </a:lvl2pPr>
            <a:lvl3pPr marL="1143000" indent="-228600">
              <a:defRPr>
                <a:solidFill>
                  <a:schemeClr val="tx1"/>
                </a:solidFill>
                <a:latin typeface="Arial" pitchFamily="34" charset="0"/>
                <a:cs typeface="Arial" pitchFamily="34" charset="0"/>
              </a:defRPr>
            </a:lvl3pPr>
            <a:lvl4pPr marL="1600200" indent="-228600">
              <a:defRPr>
                <a:solidFill>
                  <a:schemeClr val="tx1"/>
                </a:solidFill>
                <a:latin typeface="Arial" pitchFamily="34" charset="0"/>
                <a:cs typeface="Arial" pitchFamily="34" charset="0"/>
              </a:defRPr>
            </a:lvl4pPr>
            <a:lvl5pPr marL="2057400" indent="-228600">
              <a:defRPr>
                <a:solidFill>
                  <a:schemeClr val="tx1"/>
                </a:solidFill>
                <a:latin typeface="Arial" pitchFamily="34" charset="0"/>
                <a:cs typeface="Arial" pitchFamily="34" charset="0"/>
              </a:defRPr>
            </a:lvl5pPr>
            <a:lvl6pPr marL="2514600" indent="-228600" fontAlgn="base">
              <a:spcBef>
                <a:spcPct val="0"/>
              </a:spcBef>
              <a:spcAft>
                <a:spcPct val="0"/>
              </a:spcAft>
              <a:defRPr>
                <a:solidFill>
                  <a:schemeClr val="tx1"/>
                </a:solidFill>
                <a:latin typeface="Arial" pitchFamily="34" charset="0"/>
                <a:cs typeface="Arial" pitchFamily="34" charset="0"/>
              </a:defRPr>
            </a:lvl6pPr>
            <a:lvl7pPr marL="2971800" indent="-228600" fontAlgn="base">
              <a:spcBef>
                <a:spcPct val="0"/>
              </a:spcBef>
              <a:spcAft>
                <a:spcPct val="0"/>
              </a:spcAft>
              <a:defRPr>
                <a:solidFill>
                  <a:schemeClr val="tx1"/>
                </a:solidFill>
                <a:latin typeface="Arial" pitchFamily="34" charset="0"/>
                <a:cs typeface="Arial" pitchFamily="34" charset="0"/>
              </a:defRPr>
            </a:lvl7pPr>
            <a:lvl8pPr marL="3429000" indent="-228600" fontAlgn="base">
              <a:spcBef>
                <a:spcPct val="0"/>
              </a:spcBef>
              <a:spcAft>
                <a:spcPct val="0"/>
              </a:spcAft>
              <a:defRPr>
                <a:solidFill>
                  <a:schemeClr val="tx1"/>
                </a:solidFill>
                <a:latin typeface="Arial" pitchFamily="34" charset="0"/>
                <a:cs typeface="Arial" pitchFamily="34" charset="0"/>
              </a:defRPr>
            </a:lvl8pPr>
            <a:lvl9pPr marL="3886200" indent="-228600" fontAlgn="base">
              <a:spcBef>
                <a:spcPct val="0"/>
              </a:spcBef>
              <a:spcAft>
                <a:spcPct val="0"/>
              </a:spcAft>
              <a:defRPr>
                <a:solidFill>
                  <a:schemeClr val="tx1"/>
                </a:solidFill>
                <a:latin typeface="Arial" pitchFamily="34" charset="0"/>
                <a:cs typeface="Arial" pitchFamily="34" charset="0"/>
              </a:defRPr>
            </a:lvl9pPr>
          </a:lstStyle>
          <a:p>
            <a:pPr eaLnBrk="0" hangingPunct="0">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15366" name="Rectangle 2"/>
          <p:cNvSpPr>
            <a:spLocks noGrp="1" noChangeArrowheads="1"/>
          </p:cNvSpPr>
          <p:nvPr>
            <p:ph type="title"/>
          </p:nvPr>
        </p:nvSpPr>
        <p:spPr bwMode="auto">
          <a:xfrm>
            <a:off x="238125" y="515938"/>
            <a:ext cx="11291888" cy="8159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Tree>
  </p:cSld>
  <p:clrMap bg1="lt1" tx1="dk1" bg2="lt2" tx2="dk2" accent1="accent1" accent2="accent2" accent3="accent3" accent4="accent4" accent5="accent5" accent6="accent6" hlink="hlink" folHlink="folHlink"/>
  <p:sldLayoutIdLst>
    <p:sldLayoutId id="2147483679" r:id="rId1"/>
    <p:sldLayoutId id="2147483678" r:id="rId2"/>
    <p:sldLayoutId id="2147483677" r:id="rId3"/>
    <p:sldLayoutId id="2147483676" r:id="rId4"/>
    <p:sldLayoutId id="2147483675" r:id="rId5"/>
    <p:sldLayoutId id="2147483674" r:id="rId6"/>
    <p:sldLayoutId id="2147483673" r:id="rId7"/>
    <p:sldLayoutId id="2147483672" r:id="rId8"/>
    <p:sldLayoutId id="2147483671" r:id="rId9"/>
    <p:sldLayoutId id="2147483670" r:id="rId10"/>
    <p:sldLayoutId id="214748366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itchFamily="34" charset="0"/>
          <a:cs typeface="Arial" pitchFamily="34" charset="0"/>
        </a:defRPr>
      </a:lvl2pPr>
      <a:lvl3pPr algn="ctr" rtl="0" eaLnBrk="0" fontAlgn="base" hangingPunct="0">
        <a:spcBef>
          <a:spcPct val="0"/>
        </a:spcBef>
        <a:spcAft>
          <a:spcPct val="0"/>
        </a:spcAft>
        <a:defRPr sz="4400">
          <a:solidFill>
            <a:schemeClr val="tx2"/>
          </a:solidFill>
          <a:latin typeface="Arial" pitchFamily="34" charset="0"/>
          <a:cs typeface="Arial" pitchFamily="34" charset="0"/>
        </a:defRPr>
      </a:lvl3pPr>
      <a:lvl4pPr algn="ctr" rtl="0" eaLnBrk="0" fontAlgn="base" hangingPunct="0">
        <a:spcBef>
          <a:spcPct val="0"/>
        </a:spcBef>
        <a:spcAft>
          <a:spcPct val="0"/>
        </a:spcAft>
        <a:defRPr sz="4400">
          <a:solidFill>
            <a:schemeClr val="tx2"/>
          </a:solidFill>
          <a:latin typeface="Arial" pitchFamily="34" charset="0"/>
          <a:cs typeface="Arial" pitchFamily="34" charset="0"/>
        </a:defRPr>
      </a:lvl4pPr>
      <a:lvl5pPr algn="ctr" rtl="0" eaLnBrk="0" fontAlgn="base" hangingPunct="0">
        <a:spcBef>
          <a:spcPct val="0"/>
        </a:spcBef>
        <a:spcAft>
          <a:spcPct val="0"/>
        </a:spcAft>
        <a:defRPr sz="4400">
          <a:solidFill>
            <a:schemeClr val="tx2"/>
          </a:solidFill>
          <a:latin typeface="Arial" pitchFamily="34" charset="0"/>
          <a:cs typeface="Arial" pitchFamily="34" charset="0"/>
        </a:defRPr>
      </a:lvl5pPr>
      <a:lvl6pPr marL="457200" algn="ctr" rtl="0" fontAlgn="base">
        <a:spcBef>
          <a:spcPct val="0"/>
        </a:spcBef>
        <a:spcAft>
          <a:spcPct val="0"/>
        </a:spcAft>
        <a:defRPr sz="4400">
          <a:solidFill>
            <a:schemeClr val="tx2"/>
          </a:solidFill>
          <a:latin typeface="Arial" pitchFamily="34" charset="0"/>
          <a:cs typeface="Arial" pitchFamily="34" charset="0"/>
        </a:defRPr>
      </a:lvl6pPr>
      <a:lvl7pPr marL="914400" algn="ctr" rtl="0" fontAlgn="base">
        <a:spcBef>
          <a:spcPct val="0"/>
        </a:spcBef>
        <a:spcAft>
          <a:spcPct val="0"/>
        </a:spcAft>
        <a:defRPr sz="4400">
          <a:solidFill>
            <a:schemeClr val="tx2"/>
          </a:solidFill>
          <a:latin typeface="Arial" pitchFamily="34" charset="0"/>
          <a:cs typeface="Arial" pitchFamily="34" charset="0"/>
        </a:defRPr>
      </a:lvl7pPr>
      <a:lvl8pPr marL="1371600" algn="ctr" rtl="0" fontAlgn="base">
        <a:spcBef>
          <a:spcPct val="0"/>
        </a:spcBef>
        <a:spcAft>
          <a:spcPct val="0"/>
        </a:spcAft>
        <a:defRPr sz="4400">
          <a:solidFill>
            <a:schemeClr val="tx2"/>
          </a:solidFill>
          <a:latin typeface="Arial" pitchFamily="34" charset="0"/>
          <a:cs typeface="Arial" pitchFamily="34" charset="0"/>
        </a:defRPr>
      </a:lvl8pPr>
      <a:lvl9pPr marL="1828800" algn="ctr" rtl="0" fontAlgn="base">
        <a:spcBef>
          <a:spcPct val="0"/>
        </a:spcBef>
        <a:spcAft>
          <a:spcPct val="0"/>
        </a:spcAft>
        <a:defRPr sz="4400">
          <a:solidFill>
            <a:schemeClr val="tx2"/>
          </a:solidFill>
          <a:latin typeface="Arial" pitchFamily="34" charset="0"/>
          <a:cs typeface="Arial" pitchFamily="34"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074" name="Line 4"/>
          <p:cNvSpPr>
            <a:spLocks noChangeShapeType="1"/>
          </p:cNvSpPr>
          <p:nvPr/>
        </p:nvSpPr>
        <p:spPr bwMode="auto">
          <a:xfrm flipV="1">
            <a:off x="357188" y="1323975"/>
            <a:ext cx="11172825" cy="0"/>
          </a:xfrm>
          <a:prstGeom prst="line">
            <a:avLst/>
          </a:prstGeom>
          <a:noFill/>
          <a:ln w="9525">
            <a:solidFill>
              <a:schemeClr val="tx1"/>
            </a:solidFill>
            <a:round/>
            <a:headEnd/>
            <a:tailEnd/>
          </a:ln>
        </p:spPr>
        <p:txBody>
          <a:bodyPr/>
          <a:lstStyle/>
          <a:p>
            <a:pPr algn="ctr">
              <a:defRPr/>
            </a:pPr>
            <a:endParaRPr lang="en-US"/>
          </a:p>
        </p:txBody>
      </p:sp>
      <p:sp>
        <p:nvSpPr>
          <p:cNvPr id="275459" name="Rectangle 6"/>
          <p:cNvSpPr>
            <a:spLocks noChangeArrowheads="1"/>
          </p:cNvSpPr>
          <p:nvPr/>
        </p:nvSpPr>
        <p:spPr bwMode="black">
          <a:xfrm>
            <a:off x="9866313" y="6537325"/>
            <a:ext cx="1784350" cy="184150"/>
          </a:xfrm>
          <a:prstGeom prst="rect">
            <a:avLst/>
          </a:prstGeom>
          <a:noFill/>
          <a:ln>
            <a:noFill/>
          </a:ln>
          <a:extLst/>
        </p:spPr>
        <p:txBody>
          <a:bodyPr lIns="92075" tIns="46038" rIns="92075" bIns="46038"/>
          <a:lstStyle>
            <a:lvl1pPr algn="l" eaLnBrk="0" hangingPunct="0">
              <a:defRPr>
                <a:solidFill>
                  <a:schemeClr val="tx1"/>
                </a:solidFill>
                <a:latin typeface="Arial" charset="0"/>
                <a:cs typeface="Arial" charset="0"/>
              </a:defRPr>
            </a:lvl1pPr>
            <a:lvl2pPr marL="742950" indent="-285750" algn="l" eaLnBrk="0" hangingPunct="0">
              <a:defRPr>
                <a:solidFill>
                  <a:schemeClr val="tx1"/>
                </a:solidFill>
                <a:latin typeface="Arial" charset="0"/>
                <a:cs typeface="Arial" charset="0"/>
              </a:defRPr>
            </a:lvl2pPr>
            <a:lvl3pPr marL="1143000" indent="-228600" algn="l" eaLnBrk="0" hangingPunct="0">
              <a:defRPr>
                <a:solidFill>
                  <a:schemeClr val="tx1"/>
                </a:solidFill>
                <a:latin typeface="Arial" charset="0"/>
                <a:cs typeface="Arial" charset="0"/>
              </a:defRPr>
            </a:lvl3pPr>
            <a:lvl4pPr marL="1600200" indent="-228600" algn="l" eaLnBrk="0" hangingPunct="0">
              <a:defRPr>
                <a:solidFill>
                  <a:schemeClr val="tx1"/>
                </a:solidFill>
                <a:latin typeface="Arial" charset="0"/>
                <a:cs typeface="Arial" charset="0"/>
              </a:defRPr>
            </a:lvl4pPr>
            <a:lvl5pPr marL="2057400" indent="-228600" algn="l"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r" eaLnBrk="1" hangingPunct="1">
              <a:defRPr/>
            </a:pPr>
            <a:r>
              <a:rPr lang="en-US" altLang="en-US" sz="800" smtClean="0"/>
              <a:t>© 2013 IBM Corporation</a:t>
            </a:r>
            <a:endParaRPr lang="en-US" altLang="en-US" smtClean="0"/>
          </a:p>
        </p:txBody>
      </p:sp>
      <p:pic>
        <p:nvPicPr>
          <p:cNvPr id="27652"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pic>
        <p:nvPicPr>
          <p:cNvPr id="27653" name="Picture 10" descr="R120_G137_B251-200"/>
          <p:cNvPicPr>
            <a:picLocks noChangeAspect="1" noChangeArrowheads="1"/>
          </p:cNvPicPr>
          <p:nvPr/>
        </p:nvPicPr>
        <p:blipFill>
          <a:blip r:embed="rId13"/>
          <a:srcRect/>
          <a:stretch>
            <a:fillRect/>
          </a:stretch>
        </p:blipFill>
        <p:spPr bwMode="auto">
          <a:xfrm>
            <a:off x="10764838" y="227013"/>
            <a:ext cx="765175" cy="236537"/>
          </a:xfrm>
          <a:prstGeom prst="rect">
            <a:avLst/>
          </a:prstGeom>
          <a:noFill/>
          <a:ln w="9525">
            <a:noFill/>
            <a:miter lim="800000"/>
            <a:headEnd/>
            <a:tailEnd/>
          </a:ln>
        </p:spPr>
      </p:pic>
      <p:sp>
        <p:nvSpPr>
          <p:cNvPr id="10246" name="Text Box 8"/>
          <p:cNvSpPr txBox="1">
            <a:spLocks noChangeArrowheads="1"/>
          </p:cNvSpPr>
          <p:nvPr/>
        </p:nvSpPr>
        <p:spPr bwMode="auto">
          <a:xfrm>
            <a:off x="296863" y="6172200"/>
            <a:ext cx="5111750" cy="458788"/>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spcBef>
                <a:spcPct val="50000"/>
              </a:spcBef>
              <a:defRPr/>
            </a:pPr>
            <a:r>
              <a:rPr lang="en-US" sz="800" smtClean="0"/>
              <a:t>This report is solely for the use of Client personnel.  No part of it may be circulated, quoted, or reproduced for distribution outside the Client organization without prior written approval from IBM. This material was used by IBM during an oral presentation;  it is not a complete record of the discussion.</a:t>
            </a:r>
          </a:p>
        </p:txBody>
      </p:sp>
      <p:pic>
        <p:nvPicPr>
          <p:cNvPr id="27655" name="Picture 9"/>
          <p:cNvPicPr>
            <a:picLocks noChangeAspect="1" noChangeArrowheads="1"/>
          </p:cNvPicPr>
          <p:nvPr/>
        </p:nvPicPr>
        <p:blipFill>
          <a:blip r:embed="rId14"/>
          <a:srcRect/>
          <a:stretch>
            <a:fillRect/>
          </a:stretch>
        </p:blipFill>
        <p:spPr bwMode="auto">
          <a:xfrm>
            <a:off x="355600" y="3665538"/>
            <a:ext cx="11222038" cy="2420937"/>
          </a:xfrm>
          <a:prstGeom prst="rect">
            <a:avLst/>
          </a:prstGeom>
          <a:noFill/>
          <a:ln w="12700" algn="ctr">
            <a:noFill/>
            <a:miter lim="800000"/>
            <a:headEnd/>
            <a:tailEnd/>
          </a:ln>
        </p:spPr>
      </p:pic>
      <p:sp>
        <p:nvSpPr>
          <p:cNvPr id="10248" name="Text Box 5"/>
          <p:cNvSpPr txBox="1">
            <a:spLocks noChangeArrowheads="1"/>
          </p:cNvSpPr>
          <p:nvPr/>
        </p:nvSpPr>
        <p:spPr bwMode="auto">
          <a:xfrm>
            <a:off x="0" y="90488"/>
            <a:ext cx="1873250" cy="336550"/>
          </a:xfrm>
          <a:prstGeom prst="rect">
            <a:avLst/>
          </a:prstGeom>
          <a:noFill/>
          <a:ln>
            <a:noFill/>
          </a:ln>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spcBef>
                <a:spcPct val="35000"/>
              </a:spcBef>
              <a:buClr>
                <a:schemeClr val="accent1"/>
              </a:buClr>
              <a:buFont typeface="Wingdings" pitchFamily="2" charset="2"/>
              <a:buNone/>
              <a:defRPr/>
            </a:pPr>
            <a:r>
              <a:rPr lang="en-US" sz="800" smtClean="0">
                <a:solidFill>
                  <a:schemeClr val="bg1"/>
                </a:solidFill>
              </a:rPr>
              <a:t>3</a:t>
            </a:r>
            <a:r>
              <a:rPr lang="en-US" sz="800" baseline="30000" smtClean="0">
                <a:solidFill>
                  <a:schemeClr val="bg1"/>
                </a:solidFill>
              </a:rPr>
              <a:t>rd</a:t>
            </a:r>
            <a:r>
              <a:rPr lang="en-US" sz="800" smtClean="0">
                <a:solidFill>
                  <a:schemeClr val="bg1"/>
                </a:solidFill>
              </a:rPr>
              <a:t> Party Registration &amp;</a:t>
            </a:r>
            <a:br>
              <a:rPr lang="en-US" sz="800" smtClean="0">
                <a:solidFill>
                  <a:schemeClr val="bg1"/>
                </a:solidFill>
              </a:rPr>
            </a:br>
            <a:r>
              <a:rPr lang="en-US" sz="800" smtClean="0">
                <a:solidFill>
                  <a:schemeClr val="bg1"/>
                </a:solidFill>
              </a:rPr>
              <a:t>Account Management</a:t>
            </a:r>
            <a:endParaRPr lang="en-US" sz="800" b="1" smtClean="0">
              <a:solidFill>
                <a:schemeClr val="bg1"/>
              </a:solidFill>
            </a:endParaRPr>
          </a:p>
        </p:txBody>
      </p:sp>
      <p:sp>
        <p:nvSpPr>
          <p:cNvPr id="27657" name="Rectangle 2"/>
          <p:cNvSpPr>
            <a:spLocks noGrp="1" noChangeArrowheads="1"/>
          </p:cNvSpPr>
          <p:nvPr>
            <p:ph type="title"/>
          </p:nvPr>
        </p:nvSpPr>
        <p:spPr bwMode="auto">
          <a:xfrm>
            <a:off x="908050" y="2133600"/>
            <a:ext cx="10979150" cy="1501775"/>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en-US" altLang="en-US" smtClean="0"/>
              <a:t>Click to edit Master title style</a:t>
            </a:r>
          </a:p>
        </p:txBody>
      </p:sp>
      <p:sp>
        <p:nvSpPr>
          <p:cNvPr id="27658" name="Rectangle 3"/>
          <p:cNvSpPr>
            <a:spLocks noGrp="1" noChangeArrowheads="1"/>
          </p:cNvSpPr>
          <p:nvPr>
            <p:ph type="body" idx="1"/>
          </p:nvPr>
        </p:nvSpPr>
        <p:spPr bwMode="auto">
          <a:xfrm>
            <a:off x="1651000" y="4038600"/>
            <a:ext cx="8667750" cy="1752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add subtitle</a:t>
            </a:r>
          </a:p>
        </p:txBody>
      </p:sp>
    </p:spTree>
  </p:cSld>
  <p:clrMap bg1="lt1" tx1="dk1" bg2="lt2" tx2="dk2" accent1="accent1" accent2="accent2" accent3="accent3" accent4="accent4" accent5="accent5" accent6="accent6" hlink="hlink" folHlink="folHlink"/>
  <p:sldLayoutIdLst>
    <p:sldLayoutId id="2147483690" r:id="rId1"/>
    <p:sldLayoutId id="2147483689" r:id="rId2"/>
    <p:sldLayoutId id="2147483688" r:id="rId3"/>
    <p:sldLayoutId id="2147483687" r:id="rId4"/>
    <p:sldLayoutId id="2147483686" r:id="rId5"/>
    <p:sldLayoutId id="2147483685" r:id="rId6"/>
    <p:sldLayoutId id="2147483684" r:id="rId7"/>
    <p:sldLayoutId id="2147483683" r:id="rId8"/>
    <p:sldLayoutId id="2147483682" r:id="rId9"/>
    <p:sldLayoutId id="2147483681" r:id="rId10"/>
    <p:sldLayoutId id="2147483680" r:id="rId11"/>
  </p:sldLayoutIdLst>
  <p:hf hdr="0" dt="0"/>
  <p:txStyles>
    <p:titleStyle>
      <a:lvl1pPr algn="l" rtl="0" eaLnBrk="0" fontAlgn="base" hangingPunct="0">
        <a:lnSpc>
          <a:spcPct val="90000"/>
        </a:lnSpc>
        <a:spcBef>
          <a:spcPct val="0"/>
        </a:spcBef>
        <a:spcAft>
          <a:spcPct val="0"/>
        </a:spcAft>
        <a:defRPr sz="2200">
          <a:solidFill>
            <a:schemeClr val="hlink"/>
          </a:solidFill>
          <a:latin typeface="+mj-lt"/>
          <a:ea typeface="+mj-ea"/>
          <a:cs typeface="+mj-cs"/>
        </a:defRPr>
      </a:lvl1pPr>
      <a:lvl2pPr algn="l" rtl="0" eaLnBrk="0" fontAlgn="base" hangingPunct="0">
        <a:lnSpc>
          <a:spcPct val="90000"/>
        </a:lnSpc>
        <a:spcBef>
          <a:spcPct val="0"/>
        </a:spcBef>
        <a:spcAft>
          <a:spcPct val="0"/>
        </a:spcAft>
        <a:defRPr sz="2200">
          <a:solidFill>
            <a:schemeClr val="hlink"/>
          </a:solidFill>
          <a:latin typeface="Arial" charset="0"/>
          <a:cs typeface="Arial" charset="0"/>
        </a:defRPr>
      </a:lvl2pPr>
      <a:lvl3pPr algn="l" rtl="0" eaLnBrk="0" fontAlgn="base" hangingPunct="0">
        <a:lnSpc>
          <a:spcPct val="90000"/>
        </a:lnSpc>
        <a:spcBef>
          <a:spcPct val="0"/>
        </a:spcBef>
        <a:spcAft>
          <a:spcPct val="0"/>
        </a:spcAft>
        <a:defRPr sz="2200">
          <a:solidFill>
            <a:schemeClr val="hlink"/>
          </a:solidFill>
          <a:latin typeface="Arial" charset="0"/>
          <a:cs typeface="Arial" charset="0"/>
        </a:defRPr>
      </a:lvl3pPr>
      <a:lvl4pPr algn="l" rtl="0" eaLnBrk="0" fontAlgn="base" hangingPunct="0">
        <a:lnSpc>
          <a:spcPct val="90000"/>
        </a:lnSpc>
        <a:spcBef>
          <a:spcPct val="0"/>
        </a:spcBef>
        <a:spcAft>
          <a:spcPct val="0"/>
        </a:spcAft>
        <a:defRPr sz="2200">
          <a:solidFill>
            <a:schemeClr val="hlink"/>
          </a:solidFill>
          <a:latin typeface="Arial" charset="0"/>
          <a:cs typeface="Arial" charset="0"/>
        </a:defRPr>
      </a:lvl4pPr>
      <a:lvl5pPr algn="l" rtl="0" eaLnBrk="0" fontAlgn="base" hangingPunct="0">
        <a:lnSpc>
          <a:spcPct val="90000"/>
        </a:lnSpc>
        <a:spcBef>
          <a:spcPct val="0"/>
        </a:spcBef>
        <a:spcAft>
          <a:spcPct val="0"/>
        </a:spcAft>
        <a:defRPr sz="2200">
          <a:solidFill>
            <a:schemeClr val="hlink"/>
          </a:solidFill>
          <a:latin typeface="Arial" charset="0"/>
          <a:cs typeface="Arial" charset="0"/>
        </a:defRPr>
      </a:lvl5pPr>
      <a:lvl6pPr marL="457200" algn="l" rtl="0" fontAlgn="base">
        <a:lnSpc>
          <a:spcPct val="90000"/>
        </a:lnSpc>
        <a:spcBef>
          <a:spcPct val="0"/>
        </a:spcBef>
        <a:spcAft>
          <a:spcPct val="0"/>
        </a:spcAft>
        <a:defRPr sz="2200">
          <a:solidFill>
            <a:schemeClr val="hlink"/>
          </a:solidFill>
          <a:latin typeface="Arial" charset="0"/>
          <a:cs typeface="Arial" charset="0"/>
        </a:defRPr>
      </a:lvl6pPr>
      <a:lvl7pPr marL="914400" algn="l" rtl="0" fontAlgn="base">
        <a:lnSpc>
          <a:spcPct val="90000"/>
        </a:lnSpc>
        <a:spcBef>
          <a:spcPct val="0"/>
        </a:spcBef>
        <a:spcAft>
          <a:spcPct val="0"/>
        </a:spcAft>
        <a:defRPr sz="2200">
          <a:solidFill>
            <a:schemeClr val="hlink"/>
          </a:solidFill>
          <a:latin typeface="Arial" charset="0"/>
          <a:cs typeface="Arial" charset="0"/>
        </a:defRPr>
      </a:lvl7pPr>
      <a:lvl8pPr marL="1371600" algn="l" rtl="0" fontAlgn="base">
        <a:lnSpc>
          <a:spcPct val="90000"/>
        </a:lnSpc>
        <a:spcBef>
          <a:spcPct val="0"/>
        </a:spcBef>
        <a:spcAft>
          <a:spcPct val="0"/>
        </a:spcAft>
        <a:defRPr sz="2200">
          <a:solidFill>
            <a:schemeClr val="hlink"/>
          </a:solidFill>
          <a:latin typeface="Arial" charset="0"/>
          <a:cs typeface="Arial" charset="0"/>
        </a:defRPr>
      </a:lvl8pPr>
      <a:lvl9pPr marL="1828800" algn="l" rtl="0" fontAlgn="base">
        <a:lnSpc>
          <a:spcPct val="90000"/>
        </a:lnSpc>
        <a:spcBef>
          <a:spcPct val="0"/>
        </a:spcBef>
        <a:spcAft>
          <a:spcPct val="0"/>
        </a:spcAft>
        <a:defRPr sz="2200">
          <a:solidFill>
            <a:schemeClr val="hlink"/>
          </a:solidFill>
          <a:latin typeface="Arial" charset="0"/>
          <a:cs typeface="Arial" charset="0"/>
        </a:defRPr>
      </a:lvl9pPr>
    </p:titleStyle>
    <p:bodyStyle>
      <a:lvl1pPr marL="173038" indent="-173038" algn="ctr" rtl="0" eaLnBrk="0" fontAlgn="base" hangingPunct="0">
        <a:spcBef>
          <a:spcPct val="20000"/>
        </a:spcBef>
        <a:spcAft>
          <a:spcPct val="0"/>
        </a:spcAft>
        <a:buClr>
          <a:schemeClr val="tx1"/>
        </a:buClr>
        <a:buFont typeface="Wingdings" pitchFamily="2" charset="2"/>
        <a:defRPr sz="1600">
          <a:solidFill>
            <a:schemeClr val="tx1"/>
          </a:solidFill>
          <a:latin typeface="+mn-lt"/>
          <a:ea typeface="+mn-ea"/>
          <a:cs typeface="+mn-cs"/>
        </a:defRPr>
      </a:lvl1pPr>
      <a:lvl2pPr marL="509588" indent="-163513" algn="l" rtl="0" eaLnBrk="0" fontAlgn="base" hangingPunct="0">
        <a:spcBef>
          <a:spcPct val="20000"/>
        </a:spcBef>
        <a:spcAft>
          <a:spcPct val="0"/>
        </a:spcAft>
        <a:buClr>
          <a:schemeClr val="tx1"/>
        </a:buClr>
        <a:buFont typeface="Arial" charset="0"/>
        <a:defRPr sz="1600">
          <a:solidFill>
            <a:schemeClr val="tx1"/>
          </a:solidFill>
          <a:latin typeface="+mn-lt"/>
          <a:cs typeface="+mn-cs"/>
        </a:defRPr>
      </a:lvl2pPr>
      <a:lvl3pPr marL="855663" indent="-173038" algn="l" rtl="0" eaLnBrk="0" fontAlgn="base" hangingPunct="0">
        <a:spcBef>
          <a:spcPct val="20000"/>
        </a:spcBef>
        <a:spcAft>
          <a:spcPct val="0"/>
        </a:spcAft>
        <a:buClr>
          <a:schemeClr val="tx1"/>
        </a:buClr>
        <a:buChar char="•"/>
        <a:defRPr sz="1600">
          <a:solidFill>
            <a:schemeClr val="tx1"/>
          </a:solidFill>
          <a:latin typeface="+mn-lt"/>
          <a:cs typeface="+mn-cs"/>
        </a:defRPr>
      </a:lvl3pPr>
      <a:lvl4pPr marL="1203325" indent="-173038" algn="l" rtl="0" eaLnBrk="0" fontAlgn="base" hangingPunct="0">
        <a:spcBef>
          <a:spcPct val="20000"/>
        </a:spcBef>
        <a:spcAft>
          <a:spcPct val="0"/>
        </a:spcAft>
        <a:buClr>
          <a:schemeClr val="bg1"/>
        </a:buClr>
        <a:buChar char="–"/>
        <a:defRPr sz="1600">
          <a:solidFill>
            <a:schemeClr val="bg1"/>
          </a:solidFill>
          <a:latin typeface="+mn-lt"/>
          <a:cs typeface="+mn-cs"/>
        </a:defRPr>
      </a:lvl4pPr>
      <a:lvl5pPr marL="1539875" indent="-163513" algn="l" rtl="0" eaLnBrk="0" fontAlgn="base" hangingPunct="0">
        <a:spcBef>
          <a:spcPct val="20000"/>
        </a:spcBef>
        <a:spcAft>
          <a:spcPct val="0"/>
        </a:spcAft>
        <a:buClr>
          <a:schemeClr val="bg1"/>
        </a:buClr>
        <a:buChar char="»"/>
        <a:defRPr sz="1600">
          <a:solidFill>
            <a:schemeClr val="bg1"/>
          </a:solidFill>
          <a:latin typeface="+mn-lt"/>
          <a:cs typeface="+mn-cs"/>
        </a:defRPr>
      </a:lvl5pPr>
      <a:lvl6pPr marL="1997075" indent="-163513" algn="l" rtl="0" fontAlgn="base">
        <a:spcBef>
          <a:spcPct val="20000"/>
        </a:spcBef>
        <a:spcAft>
          <a:spcPct val="0"/>
        </a:spcAft>
        <a:buClr>
          <a:schemeClr val="bg1"/>
        </a:buClr>
        <a:buChar char="»"/>
        <a:defRPr sz="1600">
          <a:solidFill>
            <a:schemeClr val="bg1"/>
          </a:solidFill>
          <a:latin typeface="+mn-lt"/>
          <a:cs typeface="+mn-cs"/>
        </a:defRPr>
      </a:lvl6pPr>
      <a:lvl7pPr marL="2454275" indent="-163513" algn="l" rtl="0" fontAlgn="base">
        <a:spcBef>
          <a:spcPct val="20000"/>
        </a:spcBef>
        <a:spcAft>
          <a:spcPct val="0"/>
        </a:spcAft>
        <a:buClr>
          <a:schemeClr val="bg1"/>
        </a:buClr>
        <a:buChar char="»"/>
        <a:defRPr sz="1600">
          <a:solidFill>
            <a:schemeClr val="bg1"/>
          </a:solidFill>
          <a:latin typeface="+mn-lt"/>
          <a:cs typeface="+mn-cs"/>
        </a:defRPr>
      </a:lvl7pPr>
      <a:lvl8pPr marL="2911475" indent="-163513" algn="l" rtl="0" fontAlgn="base">
        <a:spcBef>
          <a:spcPct val="20000"/>
        </a:spcBef>
        <a:spcAft>
          <a:spcPct val="0"/>
        </a:spcAft>
        <a:buClr>
          <a:schemeClr val="bg1"/>
        </a:buClr>
        <a:buChar char="»"/>
        <a:defRPr sz="1600">
          <a:solidFill>
            <a:schemeClr val="bg1"/>
          </a:solidFill>
          <a:latin typeface="+mn-lt"/>
          <a:cs typeface="+mn-cs"/>
        </a:defRPr>
      </a:lvl8pPr>
      <a:lvl9pPr marL="3368675" indent="-163513" algn="l" rtl="0" fontAlgn="base">
        <a:spcBef>
          <a:spcPct val="20000"/>
        </a:spcBef>
        <a:spcAft>
          <a:spcPct val="0"/>
        </a:spcAft>
        <a:buClr>
          <a:schemeClr val="bg1"/>
        </a:buClr>
        <a:buChar char="»"/>
        <a:defRPr sz="1600">
          <a:solidFill>
            <a:schemeClr val="bg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2"/>
          <p:cNvSpPr>
            <a:spLocks noGrp="1"/>
          </p:cNvSpPr>
          <p:nvPr>
            <p:ph type="ctrTitle"/>
          </p:nvPr>
        </p:nvSpPr>
        <p:spPr/>
        <p:txBody>
          <a:bodyPr/>
          <a:lstStyle/>
          <a:p>
            <a:pPr algn="ctr"/>
            <a:r>
              <a:rPr lang="en-US" sz="3600" b="1" dirty="0" smtClean="0">
                <a:solidFill>
                  <a:schemeClr val="tx1"/>
                </a:solidFill>
                <a:cs typeface="Aharoni" pitchFamily="2" charset="-79"/>
              </a:rPr>
              <a:t>SMT Update </a:t>
            </a:r>
            <a:r>
              <a:rPr lang="en-US" sz="3600" b="1" dirty="0" smtClean="0">
                <a:solidFill>
                  <a:schemeClr val="tx1"/>
                </a:solidFill>
              </a:rPr>
              <a:t>To AMWG</a:t>
            </a:r>
            <a:br>
              <a:rPr lang="en-US" sz="3600" b="1" dirty="0" smtClean="0">
                <a:solidFill>
                  <a:schemeClr val="tx1"/>
                </a:solidFill>
              </a:rPr>
            </a:br>
            <a:endParaRPr lang="en-US" sz="3600" dirty="0" smtClean="0">
              <a:solidFill>
                <a:schemeClr val="tx1"/>
              </a:solidFill>
            </a:endParaRPr>
          </a:p>
        </p:txBody>
      </p:sp>
      <p:sp>
        <p:nvSpPr>
          <p:cNvPr id="40962" name="Subtitle 11"/>
          <p:cNvSpPr>
            <a:spLocks noGrp="1"/>
          </p:cNvSpPr>
          <p:nvPr>
            <p:ph type="subTitle" idx="1"/>
          </p:nvPr>
        </p:nvSpPr>
        <p:spPr>
          <a:xfrm>
            <a:off x="1782763" y="4191000"/>
            <a:ext cx="8321675" cy="1752600"/>
          </a:xfrm>
        </p:spPr>
        <p:txBody>
          <a:bodyPr/>
          <a:lstStyle/>
          <a:p>
            <a:r>
              <a:rPr lang="en-US" sz="2000" b="1" dirty="0" smtClean="0">
                <a:cs typeface="Aharoni" pitchFamily="2" charset="-79"/>
              </a:rPr>
              <a:t>Jan, 2015</a:t>
            </a:r>
            <a:br>
              <a:rPr lang="en-US" sz="2000" b="1" dirty="0" smtClean="0">
                <a:cs typeface="Aharoni" pitchFamily="2" charset="-79"/>
              </a:rPr>
            </a:br>
            <a:endParaRPr lang="en-US" sz="2000"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34" name="Rectangle 251"/>
          <p:cNvSpPr txBox="1">
            <a:spLocks noGrp="1" noChangeArrowheads="1"/>
          </p:cNvSpPr>
          <p:nvPr/>
        </p:nvSpPr>
        <p:spPr bwMode="black">
          <a:xfrm>
            <a:off x="200025" y="6502400"/>
            <a:ext cx="1308100" cy="320675"/>
          </a:xfrm>
          <a:prstGeom prst="rect">
            <a:avLst/>
          </a:prstGeom>
          <a:noFill/>
          <a:ln w="9525">
            <a:noFill/>
            <a:miter lim="800000"/>
            <a:headEnd/>
            <a:tailEnd/>
          </a:ln>
        </p:spPr>
        <p:txBody>
          <a:bodyPr/>
          <a:lstStyle/>
          <a:p>
            <a:pPr>
              <a:spcBef>
                <a:spcPct val="50000"/>
              </a:spcBef>
            </a:pPr>
            <a:fld id="{210B9116-3E37-4AA4-B52D-D808177C8942}" type="slidenum">
              <a:rPr lang="en-US" altLang="en-US" sz="1000" b="1">
                <a:solidFill>
                  <a:schemeClr val="bg1"/>
                </a:solidFill>
              </a:rPr>
              <a:pPr>
                <a:spcBef>
                  <a:spcPct val="50000"/>
                </a:spcBef>
              </a:pPr>
              <a:t>2</a:t>
            </a:fld>
            <a:endParaRPr lang="en-US" altLang="en-US" sz="1000" b="1">
              <a:solidFill>
                <a:schemeClr val="bg1"/>
              </a:solidFill>
            </a:endParaRPr>
          </a:p>
        </p:txBody>
      </p:sp>
      <p:sp>
        <p:nvSpPr>
          <p:cNvPr id="43035" name="TextBox 2"/>
          <p:cNvSpPr>
            <a:spLocks noGrp="1" noChangeArrowheads="1"/>
          </p:cNvSpPr>
          <p:nvPr>
            <p:ph type="title" idx="4294967295"/>
          </p:nvPr>
        </p:nvSpPr>
        <p:spPr>
          <a:xfrm>
            <a:off x="1752600" y="304800"/>
            <a:ext cx="10718800" cy="498475"/>
          </a:xfrm>
        </p:spPr>
        <p:txBody>
          <a:bodyPr anchor="ctr"/>
          <a:lstStyle/>
          <a:p>
            <a:pPr eaLnBrk="1" hangingPunct="1"/>
            <a:r>
              <a:rPr lang="en-US" altLang="en-US" sz="2400" b="1" dirty="0" smtClean="0">
                <a:solidFill>
                  <a:srgbClr val="758CFF"/>
                </a:solidFill>
              </a:rPr>
              <a:t>Monthly SMT Data Timeliness AMWG CR 2014 002</a:t>
            </a:r>
            <a:br>
              <a:rPr lang="en-US" altLang="en-US" sz="2400" b="1" dirty="0" smtClean="0">
                <a:solidFill>
                  <a:srgbClr val="758CFF"/>
                </a:solidFill>
              </a:rPr>
            </a:br>
            <a:r>
              <a:rPr lang="en-US" altLang="en-US" sz="2400" b="1" dirty="0" smtClean="0">
                <a:solidFill>
                  <a:srgbClr val="758CFF"/>
                </a:solidFill>
              </a:rPr>
              <a:t>End to End File Processing Completeness – January 2015</a:t>
            </a:r>
          </a:p>
        </p:txBody>
      </p:sp>
      <p:sp>
        <p:nvSpPr>
          <p:cNvPr id="43036" name="Text Box 6"/>
          <p:cNvSpPr txBox="1">
            <a:spLocks noChangeArrowheads="1"/>
          </p:cNvSpPr>
          <p:nvPr/>
        </p:nvSpPr>
        <p:spPr bwMode="auto">
          <a:xfrm>
            <a:off x="631371" y="4784725"/>
            <a:ext cx="10655300" cy="701675"/>
          </a:xfrm>
          <a:prstGeom prst="rect">
            <a:avLst/>
          </a:prstGeom>
          <a:noFill/>
          <a:ln w="9525">
            <a:noFill/>
            <a:miter lim="800000"/>
            <a:headEnd/>
            <a:tailEnd/>
          </a:ln>
        </p:spPr>
        <p:txBody>
          <a:bodyPr>
            <a:spAutoFit/>
          </a:bodyPr>
          <a:lstStyle/>
          <a:p>
            <a:pPr>
              <a:spcBef>
                <a:spcPct val="50000"/>
              </a:spcBef>
            </a:pPr>
            <a:r>
              <a:rPr lang="en-US" altLang="en-US" sz="1000" i="1" u="sng" dirty="0"/>
              <a:t>% Timely Market Delivery</a:t>
            </a:r>
            <a:r>
              <a:rPr lang="en-US" altLang="en-US" sz="1000" dirty="0"/>
              <a:t> - </a:t>
            </a:r>
            <a:r>
              <a:rPr lang="en-US" altLang="en-US" sz="1000" dirty="0">
                <a:solidFill>
                  <a:srgbClr val="FF0000"/>
                </a:solidFill>
              </a:rPr>
              <a:t>%</a:t>
            </a:r>
            <a:r>
              <a:rPr lang="en-US" altLang="en-US" sz="1000" dirty="0"/>
              <a:t> of files posted to market (FTPS) by 11:00pm out of # of files received by SMT by 11:00pm.</a:t>
            </a:r>
          </a:p>
          <a:p>
            <a:pPr>
              <a:spcBef>
                <a:spcPct val="50000"/>
              </a:spcBef>
            </a:pPr>
            <a:r>
              <a:rPr lang="en-US" altLang="en-US" sz="1000" i="1" u="sng" dirty="0"/>
              <a:t>% Portal Data Availability</a:t>
            </a:r>
            <a:r>
              <a:rPr lang="en-US" altLang="en-US" sz="1000" dirty="0"/>
              <a:t> - </a:t>
            </a:r>
            <a:r>
              <a:rPr lang="en-US" altLang="en-US" sz="1000" dirty="0">
                <a:solidFill>
                  <a:srgbClr val="FF0000"/>
                </a:solidFill>
              </a:rPr>
              <a:t>%</a:t>
            </a:r>
            <a:r>
              <a:rPr lang="en-US" altLang="en-US" sz="1000" dirty="0"/>
              <a:t> of files loaded to the database for data availability on portal by 6:00am next day for the files received by 11:00pm</a:t>
            </a:r>
          </a:p>
          <a:p>
            <a:pPr>
              <a:spcBef>
                <a:spcPct val="50000"/>
              </a:spcBef>
            </a:pPr>
            <a:r>
              <a:rPr lang="en-US" altLang="en-US" sz="1000" dirty="0"/>
              <a:t>* A LSE file includes usage data for </a:t>
            </a:r>
            <a:r>
              <a:rPr lang="en-US" altLang="en-US" sz="1000" dirty="0" err="1"/>
              <a:t>upto</a:t>
            </a:r>
            <a:r>
              <a:rPr lang="en-US" altLang="en-US" sz="1000" dirty="0"/>
              <a:t> 50,000 ESIIDs. The master files are also considered for above metrics. </a:t>
            </a:r>
          </a:p>
        </p:txBody>
      </p:sp>
      <p:sp>
        <p:nvSpPr>
          <p:cNvPr id="43037" name="Text Box 7"/>
          <p:cNvSpPr txBox="1">
            <a:spLocks noChangeArrowheads="1"/>
          </p:cNvSpPr>
          <p:nvPr/>
        </p:nvSpPr>
        <p:spPr bwMode="auto">
          <a:xfrm>
            <a:off x="609600" y="5692914"/>
            <a:ext cx="10655300" cy="707886"/>
          </a:xfrm>
          <a:prstGeom prst="rect">
            <a:avLst/>
          </a:prstGeom>
          <a:noFill/>
          <a:ln w="9525">
            <a:noFill/>
            <a:miter lim="800000"/>
            <a:headEnd/>
            <a:tailEnd/>
          </a:ln>
        </p:spPr>
        <p:txBody>
          <a:bodyPr>
            <a:spAutoFit/>
          </a:bodyPr>
          <a:lstStyle/>
          <a:p>
            <a:pPr>
              <a:spcBef>
                <a:spcPct val="50000"/>
              </a:spcBef>
            </a:pPr>
            <a:r>
              <a:rPr lang="en-US" altLang="en-US" sz="1200" b="1" dirty="0"/>
              <a:t>Observed Anomalies</a:t>
            </a:r>
            <a:r>
              <a:rPr lang="en-US" altLang="en-US" sz="1200" dirty="0" smtClean="0"/>
              <a:t>:</a:t>
            </a:r>
          </a:p>
          <a:p>
            <a:pPr marL="171450" indent="-171450">
              <a:spcBef>
                <a:spcPct val="50000"/>
              </a:spcBef>
              <a:buFont typeface="Arial" panose="020B0604020202020204" pitchFamily="34" charset="0"/>
              <a:buChar char="•"/>
            </a:pPr>
            <a:r>
              <a:rPr lang="en-US" altLang="en-US" sz="1200" dirty="0" smtClean="0"/>
              <a:t>No major challenges in January </a:t>
            </a:r>
            <a:endParaRPr lang="en-US" altLang="en-US" sz="1200" dirty="0"/>
          </a:p>
          <a:p>
            <a:endParaRPr lang="en-US" sz="1000" dirty="0"/>
          </a:p>
        </p:txBody>
      </p:sp>
      <p:graphicFrame>
        <p:nvGraphicFramePr>
          <p:cNvPr id="8" name="Chart 7"/>
          <p:cNvGraphicFramePr>
            <a:graphicFrameLocks/>
          </p:cNvGraphicFramePr>
          <p:nvPr/>
        </p:nvGraphicFramePr>
        <p:xfrm>
          <a:off x="685800" y="1143001"/>
          <a:ext cx="10820400" cy="3352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47" name="Rectangle 1"/>
          <p:cNvSpPr>
            <a:spLocks noChangeArrowheads="1"/>
          </p:cNvSpPr>
          <p:nvPr/>
        </p:nvSpPr>
        <p:spPr bwMode="auto">
          <a:xfrm>
            <a:off x="1447800" y="457200"/>
            <a:ext cx="9677400" cy="498475"/>
          </a:xfrm>
          <a:prstGeom prst="rect">
            <a:avLst/>
          </a:prstGeom>
          <a:noFill/>
          <a:ln w="9360">
            <a:noFill/>
            <a:miter lim="800000"/>
            <a:headEnd/>
            <a:tailEnd/>
          </a:ln>
        </p:spPr>
        <p:txBody>
          <a:bodyPr lIns="90000" tIns="45000" rIns="90000" bIns="45000" anchor="ctr"/>
          <a:lstStyle/>
          <a:p>
            <a:pPr defTabSz="457200">
              <a:lnSpc>
                <a:spcPct val="90000"/>
              </a:lnSpc>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Lst>
            </a:pPr>
            <a:r>
              <a:rPr lang="en-US" altLang="en-US" sz="2000" b="1" dirty="0">
                <a:ea typeface="Microsoft YaHei" pitchFamily="34" charset="-122"/>
              </a:rPr>
              <a:t>                   SMT </a:t>
            </a:r>
            <a:r>
              <a:rPr lang="en-US" altLang="en-US" sz="2000" dirty="0">
                <a:ea typeface="Microsoft YaHei" pitchFamily="34" charset="-122"/>
              </a:rPr>
              <a:t> </a:t>
            </a:r>
            <a:r>
              <a:rPr lang="en-US" altLang="en-US" sz="2000" b="1" dirty="0">
                <a:ea typeface="Microsoft YaHei" pitchFamily="34" charset="-122"/>
              </a:rPr>
              <a:t>API and FTPS Services Availability </a:t>
            </a:r>
            <a:r>
              <a:rPr lang="en-US" altLang="en-US" sz="2000" b="1" dirty="0"/>
              <a:t>– </a:t>
            </a:r>
            <a:r>
              <a:rPr lang="en-US" altLang="en-US" sz="2000" b="1" dirty="0" smtClean="0"/>
              <a:t>January 2015</a:t>
            </a:r>
            <a:endParaRPr lang="en-US" altLang="en-US" sz="2000" b="1" dirty="0"/>
          </a:p>
        </p:txBody>
      </p:sp>
      <p:sp>
        <p:nvSpPr>
          <p:cNvPr id="44048" name="Rectangle 2"/>
          <p:cNvSpPr>
            <a:spLocks noChangeArrowheads="1"/>
          </p:cNvSpPr>
          <p:nvPr/>
        </p:nvSpPr>
        <p:spPr bwMode="auto">
          <a:xfrm>
            <a:off x="1066800" y="4800600"/>
            <a:ext cx="10655300" cy="454025"/>
          </a:xfrm>
          <a:prstGeom prst="rect">
            <a:avLst/>
          </a:prstGeom>
          <a:noFill/>
          <a:ln w="9360">
            <a:noFill/>
            <a:miter lim="800000"/>
            <a:headEnd/>
            <a:tailEnd/>
          </a:ln>
        </p:spPr>
        <p:txBody>
          <a:bodyPr lIns="90000" tIns="45000" rIns="90000" bIns="45000">
            <a:spAutoFit/>
          </a:bodyPr>
          <a:lstStyle/>
          <a:p>
            <a:pPr defTabSz="457200">
              <a:spcBef>
                <a:spcPts val="900"/>
              </a:spcBef>
              <a:buClr>
                <a:srgbClr val="000000"/>
              </a:buClr>
              <a:buSzPct val="100000"/>
              <a:buFont typeface="Times New Roman" pitchFamily="18" charset="0"/>
              <a:buNone/>
              <a:tabLst>
                <a:tab pos="723900" algn="l"/>
                <a:tab pos="1447800" algn="l"/>
                <a:tab pos="2171700" algn="l"/>
                <a:tab pos="2895600" algn="l"/>
                <a:tab pos="3619500" algn="l"/>
                <a:tab pos="4343400" algn="l"/>
                <a:tab pos="5067300" algn="l"/>
                <a:tab pos="5791200" algn="l"/>
                <a:tab pos="6515100" algn="l"/>
                <a:tab pos="7239000" algn="l"/>
                <a:tab pos="7962900" algn="l"/>
                <a:tab pos="8686800" algn="l"/>
                <a:tab pos="9410700" algn="l"/>
                <a:tab pos="10134600" algn="l"/>
              </a:tabLst>
            </a:pPr>
            <a:r>
              <a:rPr lang="en-US" altLang="en-US" sz="1200">
                <a:solidFill>
                  <a:srgbClr val="000000"/>
                </a:solidFill>
                <a:ea typeface="Microsoft YaHei" pitchFamily="34" charset="-122"/>
              </a:rPr>
              <a:t>The service availability is measured as a percentage of number of minutes the service was available out of the total number of minutes in a month excluding planned outages. </a:t>
            </a:r>
          </a:p>
        </p:txBody>
      </p:sp>
      <p:graphicFrame>
        <p:nvGraphicFramePr>
          <p:cNvPr id="7" name="Chart 6"/>
          <p:cNvGraphicFramePr>
            <a:graphicFrameLocks/>
          </p:cNvGraphicFramePr>
          <p:nvPr/>
        </p:nvGraphicFramePr>
        <p:xfrm>
          <a:off x="762000" y="1219200"/>
          <a:ext cx="10515599" cy="3429000"/>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extBox 2"/>
          <p:cNvSpPr txBox="1">
            <a:spLocks noChangeArrowheads="1"/>
          </p:cNvSpPr>
          <p:nvPr/>
        </p:nvSpPr>
        <p:spPr bwMode="auto">
          <a:xfrm>
            <a:off x="1447800" y="457200"/>
            <a:ext cx="9677400" cy="498475"/>
          </a:xfrm>
          <a:prstGeom prst="rect">
            <a:avLst/>
          </a:prstGeom>
          <a:noFill/>
          <a:ln w="9525">
            <a:noFill/>
            <a:miter lim="800000"/>
            <a:headEnd/>
            <a:tailEnd/>
          </a:ln>
        </p:spPr>
        <p:txBody>
          <a:bodyPr anchor="ctr"/>
          <a:lstStyle/>
          <a:p>
            <a:pPr>
              <a:lnSpc>
                <a:spcPct val="90000"/>
              </a:lnSpc>
            </a:pPr>
            <a:r>
              <a:rPr lang="en-US" altLang="en-US" sz="2300" b="1" dirty="0">
                <a:solidFill>
                  <a:srgbClr val="758CFF"/>
                </a:solidFill>
              </a:rPr>
              <a:t>SMT Number of Accounts by Type AMWG CR 2014 009 – </a:t>
            </a:r>
            <a:r>
              <a:rPr lang="en-US" altLang="en-US" sz="2300" b="1" dirty="0" smtClean="0">
                <a:solidFill>
                  <a:srgbClr val="758CFF"/>
                </a:solidFill>
              </a:rPr>
              <a:t>Jan 2015</a:t>
            </a:r>
            <a:r>
              <a:rPr lang="en-US" altLang="en-US" sz="2300" b="1" dirty="0">
                <a:solidFill>
                  <a:srgbClr val="758CFF"/>
                </a:solidFill>
              </a:rPr>
              <a:t/>
            </a:r>
            <a:br>
              <a:rPr lang="en-US" altLang="en-US" sz="2300" b="1" dirty="0">
                <a:solidFill>
                  <a:srgbClr val="758CFF"/>
                </a:solidFill>
              </a:rPr>
            </a:br>
            <a:endParaRPr lang="en-US" altLang="en-US" sz="2300" b="1" dirty="0">
              <a:solidFill>
                <a:srgbClr val="758CFF"/>
              </a:solidFill>
            </a:endParaRPr>
          </a:p>
        </p:txBody>
      </p:sp>
      <p:graphicFrame>
        <p:nvGraphicFramePr>
          <p:cNvPr id="49262" name="Group 2158"/>
          <p:cNvGraphicFramePr>
            <a:graphicFrameLocks noGrp="1"/>
          </p:cNvGraphicFramePr>
          <p:nvPr>
            <p:extLst>
              <p:ext uri="{D42A27DB-BD31-4B8C-83A1-F6EECF244321}">
                <p14:modId xmlns:p14="http://schemas.microsoft.com/office/powerpoint/2010/main" val="1902400150"/>
              </p:ext>
            </p:extLst>
          </p:nvPr>
        </p:nvGraphicFramePr>
        <p:xfrm>
          <a:off x="609600" y="1066797"/>
          <a:ext cx="10820399" cy="5620842"/>
        </p:xfrm>
        <a:graphic>
          <a:graphicData uri="http://schemas.openxmlformats.org/drawingml/2006/table">
            <a:tbl>
              <a:tblPr/>
              <a:tblGrid>
                <a:gridCol w="2388678"/>
                <a:gridCol w="1503522"/>
                <a:gridCol w="1367027"/>
                <a:gridCol w="1307051"/>
                <a:gridCol w="1439411"/>
                <a:gridCol w="1358754"/>
                <a:gridCol w="1455956"/>
              </a:tblGrid>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Registered Users</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ONC</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CNP</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AEPN</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AEPC</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TNMP</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TOTAL</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ctr"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Residential</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mn-lt"/>
                        </a:rPr>
                        <a:t>30053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19560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2204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5291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2173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59281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Residential(EN)</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mn-lt"/>
                        </a:rPr>
                        <a:t>29911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19439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2200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5200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2169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58919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Residential(ES)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mn-lt"/>
                        </a:rPr>
                        <a:t>142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121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91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362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TDSP User</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mn-lt"/>
                        </a:rPr>
                        <a:t>419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488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TDSP Admin</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mn-lt"/>
                        </a:rPr>
                        <a:t>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NRC User</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mn-lt"/>
                        </a:rPr>
                        <a:t>55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81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NRC Admin</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mn-lt"/>
                        </a:rPr>
                        <a:t>1900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Arial" pitchFamily="34" charset="0"/>
                          <a:cs typeface="Arial" pitchFamily="34" charset="0"/>
                        </a:rPr>
                        <a:t>959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Arial" pitchFamily="34" charset="0"/>
                          <a:cs typeface="Arial" pitchFamily="34" charset="0"/>
                        </a:rPr>
                        <a:t>58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Arial" pitchFamily="34" charset="0"/>
                          <a:cs typeface="Arial" pitchFamily="34" charset="0"/>
                        </a:rPr>
                        <a:t>184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Arial" pitchFamily="34" charset="0"/>
                          <a:cs typeface="Arial" pitchFamily="34" charset="0"/>
                        </a:rPr>
                        <a:t>46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Arial" pitchFamily="34" charset="0"/>
                          <a:cs typeface="Arial" pitchFamily="34" charset="0"/>
                        </a:rPr>
                        <a:t>3226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700" dirty="0" smtClean="0"/>
                        <a:t>Third Party </a:t>
                      </a:r>
                      <a:r>
                        <a:rPr lang="en-US" sz="700" dirty="0" err="1" smtClean="0"/>
                        <a:t>Agrmt</a:t>
                      </a:r>
                      <a:r>
                        <a:rPr lang="en-US" sz="700" dirty="0" smtClean="0"/>
                        <a:t>(EDA,HDA,HSA)</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Arial" pitchFamily="34" charset="0"/>
                          <a:cs typeface="Arial" pitchFamily="34" charset="0"/>
                        </a:rPr>
                        <a:t>20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Arial" pitchFamily="34" charset="0"/>
                          <a:cs typeface="Arial" pitchFamily="34" charset="0"/>
                        </a:rPr>
                        <a:t>47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IN SMT</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ESI IDs</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Arial" pitchFamily="34" charset="0"/>
                          <a:cs typeface="Arial" pitchFamily="34" charset="0"/>
                        </a:rPr>
                        <a:t>3418529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2335936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196508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842917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173641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6967531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Meters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3344973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2335906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197458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843107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173578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6895022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HAN Devices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3186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4736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149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248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8334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Acknowledgement</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l" fontAlgn="b"/>
                      <a:r>
                        <a:rPr lang="en-US" sz="700" b="0" i="0" u="none" strike="noStrike">
                          <a:solidFill>
                            <a:srgbClr val="000000"/>
                          </a:solidFill>
                          <a:latin typeface="Arial" pitchFamily="34" charset="0"/>
                          <a:cs typeface="Arial"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Pending</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l" fontAlgn="b"/>
                      <a:r>
                        <a:rPr lang="en-US" sz="700" b="0" i="0" u="none" strike="noStrike">
                          <a:solidFill>
                            <a:srgbClr val="000000"/>
                          </a:solidFill>
                          <a:latin typeface="Arial" pitchFamily="34" charset="0"/>
                          <a:cs typeface="Arial"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Meter Ready</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757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119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l" fontAlgn="b"/>
                      <a:r>
                        <a:rPr lang="en-US" sz="700" b="0" i="0" u="none" strike="noStrike">
                          <a:solidFill>
                            <a:srgbClr val="000000"/>
                          </a:solidFill>
                          <a:latin typeface="Arial" pitchFamily="34" charset="0"/>
                          <a:cs typeface="Arial"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Provisioned</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2429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4731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104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129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l" fontAlgn="b"/>
                      <a:r>
                        <a:rPr lang="en-US" sz="700" b="0" i="0" u="none" strike="noStrike" dirty="0">
                          <a:solidFill>
                            <a:srgbClr val="000000"/>
                          </a:solidFill>
                          <a:latin typeface="Arial" pitchFamily="34" charset="0"/>
                          <a:cs typeface="Arial"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HAN Messages (MTD)</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0</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0</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0</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0</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0</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0</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HAN Messages (YTD)</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0</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0</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0</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0</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0</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0</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2479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HAN Messages (Cumulative)</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Arial" pitchFamily="34" charset="0"/>
                          <a:cs typeface="Arial" pitchFamily="34" charset="0"/>
                        </a:rPr>
                        <a:t>291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7364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7655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Simple Text Messages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90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2906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l" fontAlgn="b"/>
                      <a:r>
                        <a:rPr lang="en-US" sz="700" b="0" i="0" u="none" strike="noStrike">
                          <a:solidFill>
                            <a:srgbClr val="000000"/>
                          </a:solidFill>
                          <a:latin typeface="Arial" pitchFamily="34" charset="0"/>
                          <a:cs typeface="Arial"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Load Control Messages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76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2651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l" fontAlgn="b"/>
                      <a:r>
                        <a:rPr lang="en-US" sz="700" b="0" i="0" u="none" strike="noStrike">
                          <a:solidFill>
                            <a:srgbClr val="000000"/>
                          </a:solidFill>
                          <a:latin typeface="Arial" pitchFamily="34" charset="0"/>
                          <a:cs typeface="Arial"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Pricing Messages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88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l" fontAlgn="b"/>
                      <a:r>
                        <a:rPr lang="en-US" sz="700" b="0" i="0" u="none" strike="noStrike">
                          <a:solidFill>
                            <a:srgbClr val="000000"/>
                          </a:solidFill>
                          <a:latin typeface="Arial" pitchFamily="34" charset="0"/>
                          <a:cs typeface="Arial"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Cancellation Messages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37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1758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l" fontAlgn="b"/>
                      <a:r>
                        <a:rPr lang="en-US" sz="700" b="0" i="0" u="none" strike="noStrike" dirty="0">
                          <a:solidFill>
                            <a:srgbClr val="000000"/>
                          </a:solidFill>
                          <a:latin typeface="Arial" pitchFamily="34" charset="0"/>
                          <a:cs typeface="Arial"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247919">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Supplemental – (Friends)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Total Agreements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Arial" pitchFamily="34" charset="0"/>
                          <a:cs typeface="Arial" pitchFamily="34" charset="0"/>
                        </a:rPr>
                        <a:t>1386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1125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69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76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2705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Accepted Agreements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657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447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34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1179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Pending Agreements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Revoked Agreements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190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204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416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Expired Agreements</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515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449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1060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Terminated Agreements</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0</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Arial" pitchFamily="34" charset="0"/>
                          <a:cs typeface="Arial" pitchFamily="34" charset="0"/>
                        </a:rPr>
                        <a:t>44</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92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TDSPs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REP</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Small Business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Regulatory</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50817">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Registered Entities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dirty="0">
                          <a:solidFill>
                            <a:srgbClr val="000000"/>
                          </a:solidFill>
                          <a:latin typeface="Arial" pitchFamily="34" charset="0"/>
                          <a:cs typeface="Arial" pitchFamily="34" charset="0"/>
                        </a:rPr>
                        <a:t>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95</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3139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Registered Users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488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672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81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6</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Registered Admins</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149</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3147</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28</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r h="134424">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chemeClr val="tx1"/>
                          </a:solidFill>
                          <a:effectLst/>
                          <a:latin typeface="Arial" charset="0"/>
                          <a:ea typeface="MS Mincho" pitchFamily="49" charset="-128"/>
                          <a:cs typeface="Arial" charset="0"/>
                        </a:rPr>
                        <a:t>HAN Messages Sent By</a:t>
                      </a:r>
                      <a:endParaRPr kumimoji="0" lang="en-US" sz="700" b="0" i="0" u="none" strike="noStrike" cap="none" normalizeH="0" baseline="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272</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r" fontAlgn="b"/>
                      <a:r>
                        <a:rPr lang="en-US" sz="700" b="0" i="0" u="none" strike="noStrike">
                          <a:solidFill>
                            <a:srgbClr val="000000"/>
                          </a:solidFill>
                          <a:latin typeface="Arial" pitchFamily="34" charset="0"/>
                          <a:cs typeface="Arial" pitchFamily="34" charset="0"/>
                        </a:rPr>
                        <a:t>7383</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l" fontAlgn="b"/>
                      <a:r>
                        <a:rPr lang="en-US" sz="700" b="0" i="0" u="none" strike="noStrike">
                          <a:solidFill>
                            <a:srgbClr val="000000"/>
                          </a:solidFill>
                          <a:latin typeface="Arial" pitchFamily="34" charset="0"/>
                          <a:cs typeface="Arial"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l" fontAlgn="b"/>
                      <a:r>
                        <a:rPr lang="en-US" sz="700" b="0" i="0" u="none" strike="noStrike">
                          <a:solidFill>
                            <a:srgbClr val="000000"/>
                          </a:solidFill>
                          <a:latin typeface="Arial" pitchFamily="34" charset="0"/>
                          <a:cs typeface="Arial"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algn="l" fontAlgn="b"/>
                      <a:r>
                        <a:rPr lang="en-US" sz="700" b="0" i="0" u="none" strike="noStrike" dirty="0">
                          <a:solidFill>
                            <a:srgbClr val="000000"/>
                          </a:solidFill>
                          <a:latin typeface="Arial" pitchFamily="34" charset="0"/>
                          <a:cs typeface="Arial" pitchFamily="34" charset="0"/>
                        </a:rPr>
                        <a:t> </a:t>
                      </a:r>
                    </a:p>
                  </a:txBody>
                  <a:tcPr marL="9525" marR="9525" marT="9525" marB="0" anchor="b">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dirty="0" smtClean="0">
                          <a:ln>
                            <a:noFill/>
                          </a:ln>
                          <a:solidFill>
                            <a:schemeClr val="tx1"/>
                          </a:solidFill>
                          <a:effectLst/>
                          <a:latin typeface="Arial" charset="0"/>
                          <a:ea typeface="MS Mincho" pitchFamily="49" charset="-128"/>
                          <a:cs typeface="Arial" charset="0"/>
                        </a:rPr>
                        <a:t> </a:t>
                      </a:r>
                      <a:endParaRPr kumimoji="0" lang="en-US" sz="700" b="0" i="0" u="none" strike="noStrike" cap="none" normalizeH="0" baseline="0" dirty="0" smtClean="0">
                        <a:ln>
                          <a:noFill/>
                        </a:ln>
                        <a:solidFill>
                          <a:schemeClr val="tx1"/>
                        </a:solidFill>
                        <a:effectLst/>
                        <a:latin typeface="Arial" charset="0"/>
                        <a:cs typeface="Arial" charset="0"/>
                      </a:endParaRPr>
                    </a:p>
                  </a:txBody>
                  <a:tcPr marT="9144" marB="9144" anchor="b" horzOverflow="overflow">
                    <a:lnL w="12700" cap="flat" cmpd="sng" algn="ctr">
                      <a:solidFill>
                        <a:srgbClr val="FFFFFF"/>
                      </a:solidFill>
                      <a:prstDash val="solid"/>
                      <a:round/>
                      <a:headEnd type="none" w="med" len="med"/>
                      <a:tailEnd type="none" w="med" len="med"/>
                    </a:lnL>
                    <a:lnR w="12700" cap="flat" cmpd="sng" algn="ctr">
                      <a:solidFill>
                        <a:srgbClr val="FFFFFF"/>
                      </a:solidFill>
                      <a:prstDash val="solid"/>
                      <a:round/>
                      <a:headEnd type="none" w="med" len="med"/>
                      <a:tailEnd type="none" w="med" len="med"/>
                    </a:lnR>
                    <a:lnT w="12700" cap="flat" cmpd="sng" algn="ctr">
                      <a:solidFill>
                        <a:srgbClr val="FFFFFF"/>
                      </a:solidFill>
                      <a:prstDash val="solid"/>
                      <a:round/>
                      <a:headEnd type="none" w="med" len="med"/>
                      <a:tailEnd type="none" w="med" len="med"/>
                    </a:lnT>
                    <a:lnB w="12700" cap="flat" cmpd="sng" algn="ctr">
                      <a:solidFill>
                        <a:srgbClr val="FFFFFF"/>
                      </a:solidFill>
                      <a:prstDash val="solid"/>
                      <a:round/>
                      <a:headEnd type="none" w="med" len="med"/>
                      <a:tailEnd type="none" w="med" len="med"/>
                    </a:lnB>
                    <a:lnTlToBr>
                      <a:noFill/>
                    </a:lnTlToBr>
                    <a:lnBlToTr>
                      <a:noFill/>
                    </a:lnBlToTr>
                    <a:solidFill>
                      <a:srgbClr val="ECEDFE"/>
                    </a:solidFill>
                  </a:tcPr>
                </a:tc>
              </a:tr>
            </a:tbl>
          </a:graphicData>
        </a:graphic>
      </p:graphicFrame>
    </p:spTree>
  </p:cSld>
  <p:clrMapOvr>
    <a:masterClrMapping/>
  </p:clrMapOvr>
</p:sld>
</file>

<file path=ppt/theme/theme1.xml><?xml version="1.0" encoding="utf-8"?>
<a:theme xmlns:a="http://schemas.openxmlformats.org/drawingml/2006/main" name="S&amp;C-2010">
  <a:themeElements>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ustom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spDef>
    <a:lnDef>
      <a:spPr bwMode="auto">
        <a:xfrm>
          <a:off x="0" y="0"/>
          <a:ext cx="1" cy="1"/>
        </a:xfrm>
        <a:custGeom>
          <a:avLst/>
          <a:gdLst/>
          <a:ahLst/>
          <a:cxnLst/>
          <a:rect l="0" t="0" r="0" b="0"/>
          <a:pathLst/>
        </a:custGeom>
        <a:noFill/>
        <a:ln w="12700" cap="flat" cmpd="sng" algn="ctr">
          <a:solidFill>
            <a:srgbClr val="333333"/>
          </a:solidFill>
          <a:prstDash val="solid"/>
          <a:round/>
          <a:headEnd type="none" w="med" len="med"/>
          <a:tailEnd type="none" w="med" len="me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Lst>
      </a:spPr>
      <a:bodyPr vert="horz" wrap="square" lIns="91440" tIns="45720" rIns="91440" bIns="45720" numCol="1" anchor="ctr"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pitchFamily="34" charset="0"/>
            <a:cs typeface="Arial" pitchFamily="34" charset="0"/>
          </a:defRPr>
        </a:defPPr>
      </a:lstStyle>
    </a:lnDef>
  </a:objectDefaults>
  <a:extraClrSchemeLst>
    <a:extraClrScheme>
      <a:clrScheme name="Custom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Custom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Custom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Custom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Custom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Custom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Custom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Custom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Custom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Custom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Custom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Custom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7_S&amp;C-2010">
  <a:themeElements>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fontScheme name="7_S&amp;C-2010">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7_S&amp;C-2010 1">
        <a:dk1>
          <a:srgbClr val="000000"/>
        </a:dk1>
        <a:lt1>
          <a:srgbClr val="FFFFFF"/>
        </a:lt1>
        <a:dk2>
          <a:srgbClr val="000000"/>
        </a:dk2>
        <a:lt2>
          <a:srgbClr val="808080"/>
        </a:lt2>
        <a:accent1>
          <a:srgbClr val="009999"/>
        </a:accent1>
        <a:accent2>
          <a:srgbClr val="71BFA7"/>
        </a:accent2>
        <a:accent3>
          <a:srgbClr val="FFFFFF"/>
        </a:accent3>
        <a:accent4>
          <a:srgbClr val="000000"/>
        </a:accent4>
        <a:accent5>
          <a:srgbClr val="AACACA"/>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2">
        <a:dk1>
          <a:srgbClr val="000000"/>
        </a:dk1>
        <a:lt1>
          <a:srgbClr val="FFFFFF"/>
        </a:lt1>
        <a:dk2>
          <a:srgbClr val="000000"/>
        </a:dk2>
        <a:lt2>
          <a:srgbClr val="808080"/>
        </a:lt2>
        <a:accent1>
          <a:srgbClr val="7889FB"/>
        </a:accent1>
        <a:accent2>
          <a:srgbClr val="71BFA7"/>
        </a:accent2>
        <a:accent3>
          <a:srgbClr val="FFFFFF"/>
        </a:accent3>
        <a:accent4>
          <a:srgbClr val="000000"/>
        </a:accent4>
        <a:accent5>
          <a:srgbClr val="BEC4FD"/>
        </a:accent5>
        <a:accent6>
          <a:srgbClr val="66AD97"/>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3">
        <a:dk1>
          <a:srgbClr val="000000"/>
        </a:dk1>
        <a:lt1>
          <a:srgbClr val="FFFFFF"/>
        </a:lt1>
        <a:dk2>
          <a:srgbClr val="000000"/>
        </a:dk2>
        <a:lt2>
          <a:srgbClr val="808080"/>
        </a:lt2>
        <a:accent1>
          <a:srgbClr val="7889FB"/>
        </a:accent1>
        <a:accent2>
          <a:srgbClr val="8CC800"/>
        </a:accent2>
        <a:accent3>
          <a:srgbClr val="FFFFFF"/>
        </a:accent3>
        <a:accent4>
          <a:srgbClr val="000000"/>
        </a:accent4>
        <a:accent5>
          <a:srgbClr val="BEC4FD"/>
        </a:accent5>
        <a:accent6>
          <a:srgbClr val="7EB500"/>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4">
        <a:dk1>
          <a:srgbClr val="000000"/>
        </a:dk1>
        <a:lt1>
          <a:srgbClr val="FFFFFF"/>
        </a:lt1>
        <a:dk2>
          <a:srgbClr val="000000"/>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5">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9900CC"/>
        </a:folHlink>
      </a:clrScheme>
      <a:clrMap bg1="lt1" tx1="dk1" bg2="lt2" tx2="dk2" accent1="accent1" accent2="accent2" accent3="accent3" accent4="accent4" accent5="accent5" accent6="accent6" hlink="hlink" folHlink="folHlink"/>
    </a:extraClrScheme>
    <a:extraClrScheme>
      <a:clrScheme name="7_S&amp;C-2010 6">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9900CC"/>
        </a:folHlink>
      </a:clrScheme>
      <a:clrMap bg1="lt1" tx1="dk1" bg2="lt2" tx2="dk2" accent1="accent1" accent2="accent2" accent3="accent3" accent4="accent4" accent5="accent5" accent6="accent6" hlink="hlink" folHlink="folHlink"/>
    </a:extraClrScheme>
    <a:extraClrScheme>
      <a:clrScheme name="7_S&amp;C-2010 7">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659900"/>
        </a:hlink>
        <a:folHlink>
          <a:srgbClr val="8CC800"/>
        </a:folHlink>
      </a:clrScheme>
      <a:clrMap bg1="lt1" tx1="dk1" bg2="lt2" tx2="dk2" accent1="accent1" accent2="accent2" accent3="accent3" accent4="accent4" accent5="accent5" accent6="accent6" hlink="hlink" folHlink="folHlink"/>
    </a:extraClrScheme>
    <a:extraClrScheme>
      <a:clrScheme name="7_S&amp;C-2010 8">
        <a:dk1>
          <a:srgbClr val="000000"/>
        </a:dk1>
        <a:lt1>
          <a:srgbClr val="FFFFFF"/>
        </a:lt1>
        <a:dk2>
          <a:srgbClr val="061DC8"/>
        </a:dk2>
        <a:lt2>
          <a:srgbClr val="808080"/>
        </a:lt2>
        <a:accent1>
          <a:srgbClr val="7889FB"/>
        </a:accent1>
        <a:accent2>
          <a:srgbClr val="C7CDFD"/>
        </a:accent2>
        <a:accent3>
          <a:srgbClr val="FFFFFF"/>
        </a:accent3>
        <a:accent4>
          <a:srgbClr val="000000"/>
        </a:accent4>
        <a:accent5>
          <a:srgbClr val="BEC4FD"/>
        </a:accent5>
        <a:accent6>
          <a:srgbClr val="B4BAE5"/>
        </a:accent6>
        <a:hlink>
          <a:srgbClr val="7889FB"/>
        </a:hlink>
        <a:folHlink>
          <a:srgbClr val="8CC800"/>
        </a:folHlink>
      </a:clrScheme>
      <a:clrMap bg1="lt1" tx1="dk1" bg2="lt2" tx2="dk2" accent1="accent1" accent2="accent2" accent3="accent3" accent4="accent4" accent5="accent5" accent6="accent6" hlink="hlink" folHlink="folHlink"/>
    </a:extraClrScheme>
    <a:extraClrScheme>
      <a:clrScheme name="7_S&amp;C-2010 9">
        <a:dk1>
          <a:srgbClr val="000000"/>
        </a:dk1>
        <a:lt1>
          <a:srgbClr val="FFFFFF"/>
        </a:lt1>
        <a:dk2>
          <a:srgbClr val="000000"/>
        </a:dk2>
        <a:lt2>
          <a:srgbClr val="FFFFFF"/>
        </a:lt2>
        <a:accent1>
          <a:srgbClr val="7889FB"/>
        </a:accent1>
        <a:accent2>
          <a:srgbClr val="D6DBFE"/>
        </a:accent2>
        <a:accent3>
          <a:srgbClr val="FFFFFF"/>
        </a:accent3>
        <a:accent4>
          <a:srgbClr val="000000"/>
        </a:accent4>
        <a:accent5>
          <a:srgbClr val="BEC4FD"/>
        </a:accent5>
        <a:accent6>
          <a:srgbClr val="C2C6E6"/>
        </a:accent6>
        <a:hlink>
          <a:srgbClr val="7889FB"/>
        </a:hlink>
        <a:folHlink>
          <a:srgbClr val="9900CC"/>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22077</TotalTime>
  <Words>455</Words>
  <Application>Microsoft Office PowerPoint</Application>
  <PresentationFormat>Custom</PresentationFormat>
  <Paragraphs>311</Paragraphs>
  <Slides>4</Slides>
  <Notes>1</Notes>
  <HiddenSlides>0</HiddenSlides>
  <MMClips>0</MMClips>
  <ScaleCrop>false</ScaleCrop>
  <HeadingPairs>
    <vt:vector size="4" baseType="variant">
      <vt:variant>
        <vt:lpstr>Theme</vt:lpstr>
      </vt:variant>
      <vt:variant>
        <vt:i4>3</vt:i4>
      </vt:variant>
      <vt:variant>
        <vt:lpstr>Slide Titles</vt:lpstr>
      </vt:variant>
      <vt:variant>
        <vt:i4>4</vt:i4>
      </vt:variant>
    </vt:vector>
  </HeadingPairs>
  <TitlesOfParts>
    <vt:vector size="7" baseType="lpstr">
      <vt:lpstr>S&amp;C-2010</vt:lpstr>
      <vt:lpstr>Custom Design</vt:lpstr>
      <vt:lpstr>7_S&amp;C-2010</vt:lpstr>
      <vt:lpstr>SMT Update To AMWG </vt:lpstr>
      <vt:lpstr>Monthly SMT Data Timeliness AMWG CR 2014 002 End to End File Processing Completeness – January 2015</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SMT Usability</dc:title>
  <dc:creator>akhandu</dc:creator>
  <cp:lastModifiedBy>00018207</cp:lastModifiedBy>
  <cp:revision>690</cp:revision>
  <cp:lastPrinted>2014-05-01T16:40:31Z</cp:lastPrinted>
  <dcterms:modified xsi:type="dcterms:W3CDTF">2015-02-09T19:58:56Z</dcterms:modified>
</cp:coreProperties>
</file>