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</a:t>
              </a:r>
              <a:r>
                <a:rPr lang="en-US" dirty="0" smtClean="0"/>
                <a:t>(</a:t>
              </a:r>
              <a:r>
                <a:rPr lang="en-US" dirty="0" smtClean="0">
                  <a:solidFill>
                    <a:srgbClr val="C00000"/>
                  </a:solidFill>
                </a:rPr>
                <a:t>Fourth Quarter </a:t>
              </a:r>
              <a:r>
                <a:rPr lang="en-US" dirty="0" smtClean="0">
                  <a:solidFill>
                    <a:srgbClr val="C00000"/>
                  </a:solidFill>
                </a:rPr>
                <a:t>2014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February 2015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171575"/>
            <a:ext cx="7702887" cy="448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62050"/>
            <a:ext cx="7702887" cy="448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123950"/>
            <a:ext cx="7640886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68" y="1476375"/>
            <a:ext cx="7191260" cy="356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0" y="1862137"/>
            <a:ext cx="764960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1543050"/>
            <a:ext cx="6864395" cy="347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purl.org/dc/dcmitype/"/>
    <ds:schemaRef ds:uri="c34af464-7aa1-4edd-9be4-83dffc1cb926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3942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Host, Marianne</cp:lastModifiedBy>
  <cp:revision>210</cp:revision>
  <cp:lastPrinted>2013-01-30T23:16:36Z</cp:lastPrinted>
  <dcterms:created xsi:type="dcterms:W3CDTF">2010-04-12T23:12:02Z</dcterms:created>
  <dcterms:modified xsi:type="dcterms:W3CDTF">2015-02-10T13:36:04Z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