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0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1" autoAdjust="0"/>
    <p:restoredTop sz="94660"/>
  </p:normalViewPr>
  <p:slideViewPr>
    <p:cSldViewPr>
      <p:cViewPr>
        <p:scale>
          <a:sx n="75" d="100"/>
          <a:sy n="75" d="100"/>
        </p:scale>
        <p:origin x="-102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8F978-713E-49CC-B833-5ABBB41BEB5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21BF-5569-434E-BF7E-2E6F61C5F0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2381250"/>
          </a:xfrm>
        </p:spPr>
        <p:txBody>
          <a:bodyPr/>
          <a:lstStyle/>
          <a:p>
            <a:r>
              <a:rPr lang="en-US" dirty="0" smtClean="0"/>
              <a:t>PLWG Report to ROS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October 6, 2014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PLWG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Brad Schwarz – Chair</a:t>
            </a:r>
          </a:p>
          <a:p>
            <a:r>
              <a:rPr lang="en-US" dirty="0" smtClean="0"/>
              <a:t>Charlie DeWitt – Vice Chair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8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PGRRs under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PGRR040 – Clarification of Water Supply Rights Attestation </a:t>
            </a:r>
            <a:r>
              <a:rPr lang="en-US" b="1" dirty="0" smtClean="0"/>
              <a:t>Obligation</a:t>
            </a:r>
          </a:p>
          <a:p>
            <a:pPr lvl="1"/>
            <a:r>
              <a:rPr lang="en-US" dirty="0" smtClean="0"/>
              <a:t>Tabled to allow additional time for PRS to review associated NPRR674</a:t>
            </a:r>
          </a:p>
          <a:p>
            <a:r>
              <a:rPr lang="en-US" b="1" dirty="0"/>
              <a:t>PGRR041 – Revise and Add Requirements for NERC TPL-001-4 </a:t>
            </a:r>
            <a:r>
              <a:rPr lang="en-US" b="1" dirty="0" smtClean="0"/>
              <a:t>Standard</a:t>
            </a:r>
          </a:p>
          <a:p>
            <a:pPr lvl="1"/>
            <a:r>
              <a:rPr lang="en-US" dirty="0" smtClean="0"/>
              <a:t>Added language to require additional analysis to assess voltage stability if steady-state voltage deviations exceed 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2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Assignments to PLWG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CDR and Planning Study Model Differences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Draft whitepaper is out for comments.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ERCOT SMEs are adding </a:t>
            </a:r>
            <a:r>
              <a:rPr lang="en-US" dirty="0" smtClean="0"/>
              <a:t>more language around why the CDR and Planning model </a:t>
            </a:r>
            <a:r>
              <a:rPr lang="en-US" dirty="0" smtClean="0"/>
              <a:t>differ.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Load Scaling Methodology </a:t>
            </a:r>
            <a:r>
              <a:rPr lang="en-US" dirty="0" smtClean="0"/>
              <a:t>Review</a:t>
            </a: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Reviewed draft PGRR language submitted by NRG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Generation </a:t>
            </a:r>
            <a:r>
              <a:rPr lang="en-US" dirty="0" smtClean="0"/>
              <a:t>Deliverability Criteria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PLWG leadership and ERCOT staff are working on draft PGRR language for consideration. 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Currently waiting on ERCOT Legal opinion on Protocol and Planning Guide language.</a:t>
            </a:r>
          </a:p>
        </p:txBody>
      </p:sp>
    </p:spTree>
    <p:extLst>
      <p:ext uri="{BB962C8B-B14F-4D97-AF65-F5344CB8AC3E}">
        <p14:creationId xmlns:p14="http://schemas.microsoft.com/office/powerpoint/2010/main" val="364378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142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PLWG Report to ROS</vt:lpstr>
      <vt:lpstr>2015 PLWG Leadership</vt:lpstr>
      <vt:lpstr>PGRRs under review</vt:lpstr>
      <vt:lpstr>Assignments to PLWG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PLWG Report to ROS</dc:title>
  <dc:creator>John Moore</dc:creator>
  <cp:lastModifiedBy>Bradley Schwarz</cp:lastModifiedBy>
  <cp:revision>53</cp:revision>
  <dcterms:created xsi:type="dcterms:W3CDTF">2013-06-12T20:00:16Z</dcterms:created>
  <dcterms:modified xsi:type="dcterms:W3CDTF">2015-01-30T20:46:27Z</dcterms:modified>
</cp:coreProperties>
</file>