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02/04/2015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Joint meeting of MCWG and CWG on Tuesday, January 20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6 NPRRs reviewed for credit impacts</a:t>
            </a:r>
          </a:p>
          <a:p>
            <a:pPr lvl="1"/>
            <a:r>
              <a:rPr lang="en-US" dirty="0" smtClean="0"/>
              <a:t>All NPRRs were either reporting or clean up so no credit impacts</a:t>
            </a:r>
          </a:p>
          <a:p>
            <a:r>
              <a:rPr lang="en-US" dirty="0" smtClean="0"/>
              <a:t>Annual review of DAM collateral factors (“e factors”)</a:t>
            </a:r>
          </a:p>
          <a:p>
            <a:pPr lvl="1"/>
            <a:r>
              <a:rPr lang="en-US" dirty="0" smtClean="0"/>
              <a:t>No changes recommended and current values endorsed</a:t>
            </a:r>
          </a:p>
          <a:p>
            <a:pPr lvl="1"/>
            <a:r>
              <a:rPr lang="en-US" dirty="0" smtClean="0"/>
              <a:t>WMS vote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Update on NPRR638</a:t>
            </a:r>
          </a:p>
          <a:p>
            <a:pPr lvl="1"/>
            <a:r>
              <a:rPr lang="en-US" dirty="0" smtClean="0"/>
              <a:t>CWG/MCWG expressed the desire to move NPRR638 forward</a:t>
            </a:r>
          </a:p>
          <a:p>
            <a:pPr lvl="1"/>
            <a:r>
              <a:rPr lang="en-US" dirty="0" smtClean="0"/>
              <a:t>Some stakeholders suggested modifications to the calculations</a:t>
            </a:r>
          </a:p>
          <a:p>
            <a:pPr lvl="2"/>
            <a:r>
              <a:rPr lang="en-US" dirty="0" smtClean="0"/>
              <a:t>Gas price adjustment</a:t>
            </a:r>
          </a:p>
          <a:p>
            <a:pPr lvl="2"/>
            <a:r>
              <a:rPr lang="en-US" dirty="0" smtClean="0"/>
              <a:t>Price averages based on hourly blocks</a:t>
            </a:r>
          </a:p>
          <a:p>
            <a:pPr lvl="1"/>
            <a:r>
              <a:rPr lang="en-US" dirty="0" smtClean="0"/>
              <a:t>CWG/MCWG agreed that the management of these modifications should be done through comments to NPRR638</a:t>
            </a:r>
          </a:p>
          <a:p>
            <a:pPr lvl="1"/>
            <a:r>
              <a:rPr lang="en-US" dirty="0" smtClean="0"/>
              <a:t>CWG/MCWG voted to endorse NPRR638 with that 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9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Review of NPRR language for NPRR670, NPRR671, and NPRR673</a:t>
            </a:r>
          </a:p>
          <a:p>
            <a:pPr lvl="1"/>
            <a:r>
              <a:rPr lang="en-US" dirty="0" smtClean="0"/>
              <a:t>CWG/MCWG reviewed the language and had no concerns</a:t>
            </a:r>
          </a:p>
          <a:p>
            <a:pPr lvl="1"/>
            <a:r>
              <a:rPr lang="en-US" dirty="0" smtClean="0"/>
              <a:t>Voted to endorse</a:t>
            </a:r>
          </a:p>
          <a:p>
            <a:r>
              <a:rPr lang="en-US" dirty="0" smtClean="0"/>
              <a:t>Discussion of changes to Available Credit Limit calculation</a:t>
            </a:r>
          </a:p>
          <a:p>
            <a:pPr lvl="1"/>
            <a:r>
              <a:rPr lang="en-US" dirty="0" smtClean="0"/>
              <a:t>ERCOT applies a 90% buffer to ACL</a:t>
            </a:r>
          </a:p>
          <a:p>
            <a:pPr lvl="1"/>
            <a:r>
              <a:rPr lang="en-US" dirty="0" smtClean="0"/>
              <a:t>Penalizes entities that ‘</a:t>
            </a:r>
            <a:r>
              <a:rPr lang="en-US" dirty="0" err="1" smtClean="0"/>
              <a:t>overcollateralize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Agreement to apply the 90% to gross up TPE instead of decreasing </a:t>
            </a:r>
            <a:r>
              <a:rPr lang="en-US" dirty="0" smtClean="0"/>
              <a:t>ACL; an NPRR is </a:t>
            </a:r>
            <a:r>
              <a:rPr lang="en-US" smtClean="0"/>
              <a:t>being drafted</a:t>
            </a:r>
            <a:endParaRPr lang="en-US" dirty="0" smtClean="0"/>
          </a:p>
          <a:p>
            <a:r>
              <a:rPr lang="en-US" dirty="0" smtClean="0"/>
              <a:t>Continued discussion of tail event risk management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851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192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6</cp:revision>
  <dcterms:created xsi:type="dcterms:W3CDTF">2006-08-16T00:00:00Z</dcterms:created>
  <dcterms:modified xsi:type="dcterms:W3CDTF">2015-01-30T20:18:27Z</dcterms:modified>
</cp:coreProperties>
</file>