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4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02/03/15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Retail Market Subcommittee</a:t>
            </a:r>
          </a:p>
          <a:p>
            <a:pPr algn="r"/>
            <a:r>
              <a:rPr lang="en-US" sz="1050" i="1" dirty="0" smtClean="0"/>
              <a:t>02/03/15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0215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0215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3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are testing (Including 2 additional DUNS)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 smtClean="0">
                <a:solidFill>
                  <a:prstClr val="black"/>
                </a:solidFill>
              </a:rPr>
              <a:t>1 CRs is testing for Change of Service Provider, and </a:t>
            </a:r>
            <a:r>
              <a:rPr lang="en-US" sz="1800" b="0" dirty="0">
                <a:solidFill>
                  <a:prstClr val="black"/>
                </a:solidFill>
              </a:rPr>
              <a:t>2</a:t>
            </a:r>
            <a:r>
              <a:rPr lang="en-US" sz="1800" b="0" dirty="0" smtClean="0">
                <a:solidFill>
                  <a:prstClr val="black"/>
                </a:solidFill>
              </a:rPr>
              <a:t> CRs are adding new territories.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642 tasks are scheduled including connectivity (approximately a 42% decrease in tasks and approximately a 70% decrease in actual test days using the newly implemented Flight testing script pack)</a:t>
            </a:r>
          </a:p>
        </p:txBody>
      </p:sp>
    </p:spTree>
    <p:extLst>
      <p:ext uri="{BB962C8B-B14F-4D97-AF65-F5344CB8AC3E}">
        <p14:creationId xmlns:p14="http://schemas.microsoft.com/office/powerpoint/2010/main" val="134127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/>
              <a:t>Retail Market Subcommittee</a:t>
            </a:r>
            <a:endParaRPr lang="en-US" sz="1050" b="1" dirty="0"/>
          </a:p>
          <a:p>
            <a:pPr algn="r"/>
            <a:r>
              <a:rPr lang="en-US" sz="1050" i="1" dirty="0" smtClean="0"/>
              <a:t>02/03/15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Flight 0215</a:t>
            </a:r>
            <a:endParaRPr lang="en-US" sz="24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Schedule</a:t>
            </a:r>
            <a:endParaRPr lang="en-US" kern="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Flight 0215 </a:t>
            </a:r>
            <a:r>
              <a:rPr lang="en-US" sz="1800" b="0" dirty="0"/>
              <a:t>signup </a:t>
            </a:r>
            <a:r>
              <a:rPr lang="en-US" sz="1800" b="0" dirty="0" smtClean="0"/>
              <a:t>began 01/07/15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</a:t>
            </a:r>
            <a:r>
              <a:rPr lang="en-US" sz="1800" b="0" dirty="0" smtClean="0"/>
              <a:t>0215 signup </a:t>
            </a:r>
            <a:r>
              <a:rPr lang="en-US" sz="1800" b="0" dirty="0"/>
              <a:t>deadline </a:t>
            </a:r>
            <a:r>
              <a:rPr lang="en-US" sz="1800" b="0" dirty="0" smtClean="0"/>
              <a:t>was 01/14/15 (03/27/15 for Current </a:t>
            </a:r>
            <a:r>
              <a:rPr lang="en-US" sz="1800" b="0" dirty="0"/>
              <a:t>MPs Only, </a:t>
            </a:r>
            <a:r>
              <a:rPr lang="en-US" sz="1800" b="0" i="1" dirty="0"/>
              <a:t>subject to Flight Administrator and TDSPs’ Approval</a:t>
            </a:r>
            <a:r>
              <a:rPr lang="en-US" sz="1800" b="0" dirty="0"/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Connectivity kick-off conference call </a:t>
            </a:r>
            <a:r>
              <a:rPr lang="en-US" sz="1800" b="0" dirty="0" smtClean="0"/>
              <a:t>was 01/20/15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kick-off conference call i</a:t>
            </a:r>
            <a:r>
              <a:rPr lang="en-US" sz="1800" b="0" dirty="0" smtClean="0"/>
              <a:t>s 02/13/15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Day 1 transactions </a:t>
            </a:r>
            <a:r>
              <a:rPr lang="en-US" sz="1800" b="0" dirty="0" smtClean="0"/>
              <a:t>begin 02/16/15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</a:t>
            </a:r>
            <a:r>
              <a:rPr lang="en-US" sz="1800" b="0" dirty="0" smtClean="0"/>
              <a:t>0215 </a:t>
            </a:r>
            <a:r>
              <a:rPr lang="en-US" sz="1800" b="0" dirty="0"/>
              <a:t>is scheduled to </a:t>
            </a:r>
            <a:r>
              <a:rPr lang="en-US" sz="1800" b="0" dirty="0" smtClean="0"/>
              <a:t>conclude 02/27/15 </a:t>
            </a:r>
            <a:r>
              <a:rPr lang="en-US" sz="1800" b="0" dirty="0"/>
              <a:t>(</a:t>
            </a:r>
            <a:r>
              <a:rPr lang="en-US" sz="1800" b="0" dirty="0" smtClean="0"/>
              <a:t>contingency/Adhoc </a:t>
            </a:r>
            <a:r>
              <a:rPr lang="en-US" sz="1800" b="0" dirty="0"/>
              <a:t>period until </a:t>
            </a:r>
            <a:r>
              <a:rPr lang="en-US" sz="1800" b="0" dirty="0" smtClean="0"/>
              <a:t>04/17/15)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6471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02/03/15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openxmlformats.org/package/2006/metadata/core-properties"/>
    <ds:schemaRef ds:uri="http://www.w3.org/XML/1998/namespace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156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152</cp:revision>
  <cp:lastPrinted>2013-01-30T23:16:36Z</cp:lastPrinted>
  <dcterms:created xsi:type="dcterms:W3CDTF">2010-04-12T23:12:02Z</dcterms:created>
  <dcterms:modified xsi:type="dcterms:W3CDTF">2015-01-29T19:45:15Z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