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258" r:id="rId2"/>
    <p:sldId id="274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69A2"/>
    <a:srgbClr val="294171"/>
    <a:srgbClr val="40949A"/>
    <a:srgbClr val="0000CC"/>
    <a:srgbClr val="FF3300"/>
    <a:srgbClr val="FF99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600" autoAdjust="0"/>
  </p:normalViewPr>
  <p:slideViewPr>
    <p:cSldViewPr>
      <p:cViewPr>
        <p:scale>
          <a:sx n="100" d="100"/>
          <a:sy n="100" d="100"/>
        </p:scale>
        <p:origin x="-294" y="-186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C9C05B3-DE4C-4690-861F-12A7701E26EA}" type="datetimeFigureOut">
              <a:rPr lang="en-US"/>
              <a:pPr>
                <a:defRPr/>
              </a:pPr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AB47A3A-9F65-4875-B5CC-8178BD7782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27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631F2CF-062C-418D-BBC0-F6C0D0723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47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950D2-1154-4F7F-81B2-11572060D791}" type="slidenum">
              <a:rPr lang="en-US" smtClean="0"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65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March 10, 2009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COPS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0E516-B4B3-4CFB-99B2-F05EDAF59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2E85A-6CEC-4EDB-97A5-9CE30F6B0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E9DE3-6810-495A-B551-83D059740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F38AC-7A96-4189-AEC7-C28EEA1303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63842-E763-4A24-89C4-139B5D773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89629-8259-45F6-8431-E2DC2BE66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09797-D614-46B2-8019-6A08BC99E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51238-AD02-4C76-9D84-72C938705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2F963-3BF6-4920-9925-0FE7C95DD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EC070-C174-4D81-B474-AB9242C1B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F81E6-09DB-4BD6-AFFE-A8EA246E7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CD4F48ED-0FAE-4CF3-B6FE-E4870BA18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1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C61C739C-E709-40AC-AC0E-FBAE6037D2E7}" type="slidenum">
              <a:rPr lang="en-US" sz="1200"/>
              <a:pPr algn="ctr">
                <a:defRPr/>
              </a:pPr>
              <a:t>‹#›</a:t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914400" y="1905000"/>
            <a:ext cx="6829425" cy="1238250"/>
          </a:xfrm>
        </p:spPr>
        <p:txBody>
          <a:bodyPr/>
          <a:lstStyle/>
          <a:p>
            <a:pPr algn="ctr" eaLnBrk="1" hangingPunct="1"/>
            <a:r>
              <a:rPr lang="en-US" sz="2000" i="1" dirty="0" smtClean="0"/>
              <a:t>Settlement Options </a:t>
            </a:r>
            <a:br>
              <a:rPr lang="en-US" sz="2000" i="1" dirty="0" smtClean="0"/>
            </a:br>
            <a:r>
              <a:rPr lang="en-US" sz="2000" i="1" dirty="0" smtClean="0"/>
              <a:t>For </a:t>
            </a:r>
            <a:br>
              <a:rPr lang="en-US" sz="2000" i="1" dirty="0" smtClean="0"/>
            </a:br>
            <a:r>
              <a:rPr lang="en-US" sz="2000" i="1" dirty="0" smtClean="0"/>
              <a:t>NPRR 663 Ancillary Service Insufficiency Actions</a:t>
            </a:r>
            <a:endParaRPr lang="en-US" sz="2000" i="1" dirty="0" smtClean="0"/>
          </a:p>
        </p:txBody>
      </p:sp>
      <p:sp>
        <p:nvSpPr>
          <p:cNvPr id="3077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096000" cy="1219200"/>
          </a:xfrm>
        </p:spPr>
        <p:txBody>
          <a:bodyPr/>
          <a:lstStyle/>
          <a:p>
            <a:pPr algn="ctr" eaLnBrk="1" hangingPunct="1"/>
            <a:r>
              <a:rPr lang="en-US" sz="1400" dirty="0" smtClean="0"/>
              <a:t>ERCOT</a:t>
            </a:r>
          </a:p>
          <a:p>
            <a:pPr algn="ctr" eaLnBrk="1" hangingPunct="1"/>
            <a:r>
              <a:rPr lang="en-US" sz="1400" dirty="0" smtClean="0"/>
              <a:t>Ino González</a:t>
            </a:r>
            <a:endParaRPr lang="en-US" sz="1400" dirty="0" smtClean="0"/>
          </a:p>
          <a:p>
            <a:pPr algn="ctr" eaLnBrk="1" hangingPunct="1"/>
            <a:endParaRPr lang="en-US" sz="1400" dirty="0" smtClean="0"/>
          </a:p>
        </p:txBody>
      </p:sp>
      <p:sp>
        <p:nvSpPr>
          <p:cNvPr id="6" name="Rectangle 20"/>
          <p:cNvSpPr txBox="1">
            <a:spLocks noChangeArrowheads="1"/>
          </p:cNvSpPr>
          <p:nvPr/>
        </p:nvSpPr>
        <p:spPr bwMode="auto">
          <a:xfrm>
            <a:off x="1409700" y="5791200"/>
            <a:ext cx="63436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000" b="0">
                <a:solidFill>
                  <a:schemeClr val="bg1"/>
                </a:solidFill>
                <a:latin typeface="Arial Black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/>
            <a:r>
              <a:rPr lang="en-US" sz="1400" kern="0" dirty="0" smtClean="0"/>
              <a:t>January 27, 2015</a:t>
            </a:r>
            <a:endParaRPr lang="en-US" sz="1400" kern="0" dirty="0" smtClean="0"/>
          </a:p>
          <a:p>
            <a:pPr algn="ctr" eaLnBrk="1" hangingPunct="1"/>
            <a:r>
              <a:rPr lang="en-US" sz="1400" kern="0" dirty="0" smtClean="0"/>
              <a:t>QMWG</a:t>
            </a:r>
            <a:endParaRPr lang="en-US" sz="1400" kern="0" dirty="0" smtClean="0"/>
          </a:p>
          <a:p>
            <a:pPr algn="ctr" eaLnBrk="1" hangingPunct="1"/>
            <a:endParaRPr lang="en-US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866898"/>
            <a:ext cx="8534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5469A2"/>
                </a:solidFill>
              </a:rPr>
              <a:t>Background</a:t>
            </a:r>
          </a:p>
          <a:p>
            <a:endParaRPr lang="en-US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NPRR 663 tabled at PRS.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Market Participants want a “settlement solution” to accompany 663.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Market created NPRR 605 to address compensation but it was not approved.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QMWG drafted a settlement NPRR but it had system impact and was not filed.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lvl="2"/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Background and Proposal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28600" y="2713557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5469A2"/>
                </a:solidFill>
              </a:rPr>
              <a:t>Objective</a:t>
            </a:r>
          </a:p>
          <a:p>
            <a:endParaRPr lang="en-US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Market Participants want a low Impact Analysis (IA) settlement proposal.</a:t>
            </a:r>
          </a:p>
          <a:p>
            <a:pPr marL="0" lvl="2"/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810000"/>
            <a:ext cx="8534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5469A2"/>
                </a:solidFill>
              </a:rPr>
              <a:t>New Proposal</a:t>
            </a:r>
          </a:p>
          <a:p>
            <a:endParaRPr lang="en-US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Pay Resources the RTSPP for the awarded AS MWs.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Pay the total awarded MWs, or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Pay only for the un-deployed MWs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Uplift the costs to QSEs on a Load Ratio Share.</a:t>
            </a:r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ERCOT is willing to </a:t>
            </a:r>
            <a:r>
              <a:rPr lang="en-US" u="sng" dirty="0" smtClean="0"/>
              <a:t>help</a:t>
            </a:r>
            <a:r>
              <a:rPr lang="en-US" dirty="0" smtClean="0"/>
              <a:t> draft an NPRR that meets the needs of the market.</a:t>
            </a:r>
          </a:p>
          <a:p>
            <a:pPr marL="0" lvl="2"/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20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6939</TotalTime>
  <Words>127</Words>
  <Application>Microsoft Office PowerPoint</Application>
  <PresentationFormat>On-screen Show (4:3)</PresentationFormat>
  <Paragraphs>25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Custom Design</vt:lpstr>
      <vt:lpstr>Settlement Options  For  NPRR 663 Ancillary Service Insufficiency Actions</vt:lpstr>
      <vt:lpstr>Background and Proposal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Gonzalez, Ino</dc:creator>
  <cp:lastModifiedBy>Gonzalez, Ino</cp:lastModifiedBy>
  <cp:revision>480</cp:revision>
  <dcterms:created xsi:type="dcterms:W3CDTF">2005-04-21T14:28:35Z</dcterms:created>
  <dcterms:modified xsi:type="dcterms:W3CDTF">2015-01-26T17:52:31Z</dcterms:modified>
</cp:coreProperties>
</file>