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2" r:id="rId8"/>
    <p:sldId id="280" r:id="rId9"/>
    <p:sldId id="270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1/27/2015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Group</a:t>
              </a:r>
            </a:p>
            <a:p>
              <a:pPr eaLnBrk="1" hangingPunct="1"/>
              <a:r>
                <a:rPr lang="en-US" altLang="en-US" dirty="0" smtClean="0"/>
                <a:t>1/27/2014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79413" y="2587925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 SASMs in December</a:t>
            </a:r>
            <a:endParaRPr lang="en-US" altLang="en-US" dirty="0"/>
          </a:p>
          <a:p>
            <a:pPr lvl="1" eaLnBrk="1" hangingPunct="1">
              <a:buFontTx/>
              <a:buChar char="-"/>
            </a:pPr>
            <a:endParaRPr lang="en-US" altLang="en-US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2587925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 manual overrides in December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8811</TotalTime>
  <Words>40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Manual Overrides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208</cp:revision>
  <cp:lastPrinted>2013-01-30T23:16:36Z</cp:lastPrinted>
  <dcterms:created xsi:type="dcterms:W3CDTF">2010-04-12T23:12:02Z</dcterms:created>
  <dcterms:modified xsi:type="dcterms:W3CDTF">2015-01-26T17:20:37Z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