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sldIdLst>
    <p:sldId id="260" r:id="rId6"/>
    <p:sldId id="265" r:id="rId7"/>
    <p:sldId id="263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3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17B3-6606-854F-A86E-1A5425819F84}" type="datetimeFigureOut">
              <a:rPr lang="en-US" smtClean="0"/>
              <a:t>1/20/2015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017B3-6606-854F-A86E-1A5425819F84}" type="datetimeFigureOut">
              <a:rPr lang="en-US" smtClean="0"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Flight Testing Update</a:t>
              </a:r>
            </a:p>
            <a:p>
              <a:endParaRPr lang="en-US" b="1" dirty="0" smtClean="0"/>
            </a:p>
            <a:p>
              <a:r>
                <a:rPr lang="en-US" i="1" dirty="0" smtClean="0"/>
                <a:t>Paul Yockey</a:t>
              </a:r>
            </a:p>
            <a:p>
              <a:r>
                <a:rPr lang="en-US" dirty="0" smtClean="0"/>
                <a:t>Flight Administrator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Texas Set Working Group</a:t>
              </a:r>
            </a:p>
            <a:p>
              <a:r>
                <a:rPr lang="en-US" dirty="0" smtClean="0"/>
                <a:t>01/21/15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/>
              <a:t>Texas Set Working Group</a:t>
            </a:r>
          </a:p>
          <a:p>
            <a:pPr algn="r"/>
            <a:r>
              <a:rPr lang="en-US" sz="1050" i="1" dirty="0" smtClean="0"/>
              <a:t>01/21/15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0215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4434951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Flight 0215 Summary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170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3</a:t>
            </a:r>
            <a:r>
              <a:rPr lang="en-US" sz="1800" b="0" dirty="0" smtClean="0">
                <a:solidFill>
                  <a:prstClr val="black"/>
                </a:solidFill>
              </a:rPr>
              <a:t> </a:t>
            </a:r>
            <a:r>
              <a:rPr lang="en-US" sz="1800" b="0" dirty="0">
                <a:solidFill>
                  <a:prstClr val="black"/>
                </a:solidFill>
              </a:rPr>
              <a:t>New </a:t>
            </a:r>
            <a:r>
              <a:rPr lang="en-US" sz="1800" b="0" dirty="0" smtClean="0">
                <a:solidFill>
                  <a:prstClr val="black"/>
                </a:solidFill>
              </a:rPr>
              <a:t>CRs are testing (Including 2 additional DUNS)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Existing CRs: </a:t>
            </a:r>
            <a:r>
              <a:rPr lang="en-US" sz="1800" b="0" dirty="0" smtClean="0">
                <a:solidFill>
                  <a:prstClr val="black"/>
                </a:solidFill>
              </a:rPr>
              <a:t>1 CRs </a:t>
            </a:r>
            <a:r>
              <a:rPr lang="en-US" sz="1800" b="0" dirty="0" smtClean="0">
                <a:solidFill>
                  <a:prstClr val="black"/>
                </a:solidFill>
              </a:rPr>
              <a:t>is testing </a:t>
            </a:r>
            <a:r>
              <a:rPr lang="en-US" sz="1800" b="0" dirty="0" smtClean="0">
                <a:solidFill>
                  <a:prstClr val="black"/>
                </a:solidFill>
              </a:rPr>
              <a:t>for Change of Service Provider, and </a:t>
            </a:r>
            <a:r>
              <a:rPr lang="en-US" sz="1800" b="0" dirty="0">
                <a:solidFill>
                  <a:prstClr val="black"/>
                </a:solidFill>
              </a:rPr>
              <a:t>2</a:t>
            </a:r>
            <a:r>
              <a:rPr lang="en-US" sz="1800" b="0" dirty="0" smtClean="0">
                <a:solidFill>
                  <a:prstClr val="black"/>
                </a:solidFill>
              </a:rPr>
              <a:t> </a:t>
            </a:r>
            <a:r>
              <a:rPr lang="en-US" sz="1800" b="0" dirty="0" smtClean="0">
                <a:solidFill>
                  <a:prstClr val="black"/>
                </a:solidFill>
              </a:rPr>
              <a:t>CRs are adding </a:t>
            </a:r>
            <a:r>
              <a:rPr lang="en-US" sz="1800" b="0" dirty="0" smtClean="0">
                <a:solidFill>
                  <a:prstClr val="black"/>
                </a:solidFill>
              </a:rPr>
              <a:t>new </a:t>
            </a:r>
            <a:r>
              <a:rPr lang="en-US" sz="1800" b="0" dirty="0" smtClean="0">
                <a:solidFill>
                  <a:prstClr val="black"/>
                </a:solidFill>
              </a:rPr>
              <a:t>territories.</a:t>
            </a: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642 </a:t>
            </a:r>
            <a:r>
              <a:rPr lang="en-US" sz="1800" b="0" dirty="0" smtClean="0">
                <a:solidFill>
                  <a:prstClr val="black"/>
                </a:solidFill>
              </a:rPr>
              <a:t>tasks are scheduled including connectivity</a:t>
            </a:r>
          </a:p>
        </p:txBody>
      </p:sp>
    </p:spTree>
    <p:extLst>
      <p:ext uri="{BB962C8B-B14F-4D97-AF65-F5344CB8AC3E}">
        <p14:creationId xmlns:p14="http://schemas.microsoft.com/office/powerpoint/2010/main" val="170874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/>
              <a:t>Texas Set Working Group</a:t>
            </a:r>
            <a:endParaRPr lang="en-US" sz="1050" b="1" dirty="0"/>
          </a:p>
          <a:p>
            <a:pPr algn="r"/>
            <a:r>
              <a:rPr lang="en-US" sz="1050" i="1" dirty="0" smtClean="0"/>
              <a:t>01/21/15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Flight 2015</a:t>
            </a:r>
            <a:endParaRPr lang="en-US" sz="2400" b="1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Schedule</a:t>
            </a:r>
            <a:endParaRPr lang="en-US" kern="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Flight 0215 signup </a:t>
            </a:r>
            <a:r>
              <a:rPr lang="en-US" sz="1800" b="0" dirty="0" smtClean="0"/>
              <a:t>began 01/07/15</a:t>
            </a:r>
            <a:endParaRPr lang="en-US" sz="1800" b="0" dirty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Flight 0215 signup deadline </a:t>
            </a:r>
            <a:r>
              <a:rPr lang="en-US" sz="1800" b="0" dirty="0" smtClean="0"/>
              <a:t>was </a:t>
            </a:r>
            <a:r>
              <a:rPr lang="en-US" sz="1800" b="0" dirty="0"/>
              <a:t>01/14/15 (</a:t>
            </a:r>
            <a:r>
              <a:rPr lang="en-US" sz="1800" b="0" dirty="0" smtClean="0"/>
              <a:t>03/27/15 is the adhoc signup deadline </a:t>
            </a:r>
            <a:r>
              <a:rPr lang="en-US" sz="1800" b="0" dirty="0"/>
              <a:t>for Current MPs Only, subject to Flight Administrator and TDSPs’ Approval)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Connectivity kick-off conference call </a:t>
            </a:r>
            <a:r>
              <a:rPr lang="en-US" sz="1800" b="0" dirty="0" smtClean="0"/>
              <a:t>was </a:t>
            </a:r>
            <a:r>
              <a:rPr lang="en-US" sz="1800" b="0" dirty="0"/>
              <a:t>01/20/15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Flight kick-off conference call is 02/13/15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Day 1 transactions begin 02/16/15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/>
              <a:t>Flight 0215 is scheduled to conclude 02/27/15 (contingency/Adhoc period until 04/17/15</a:t>
            </a:r>
            <a:r>
              <a:rPr lang="en-US" sz="1800" b="0" dirty="0" smtClean="0"/>
              <a:t>)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65402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53200" y="5809193"/>
            <a:ext cx="22245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Texas Set Working Group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01/21/15</a:t>
            </a:r>
            <a:endParaRPr lang="en-US" sz="1050" i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03743" y="2179125"/>
            <a:ext cx="8573975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22860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6000" b="0" dirty="0" smtClean="0">
                <a:solidFill>
                  <a:prstClr val="black"/>
                </a:solidFill>
              </a:rPr>
              <a:t>Questions?</a:t>
            </a:r>
            <a:endParaRPr lang="en-US" sz="60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c34af464-7aa1-4edd-9be4-83dffc1cb926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1249</TotalTime>
  <Words>138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Yockey, Paul</cp:lastModifiedBy>
  <cp:revision>135</cp:revision>
  <cp:lastPrinted>2013-01-30T23:16:36Z</cp:lastPrinted>
  <dcterms:created xsi:type="dcterms:W3CDTF">2010-04-12T23:12:02Z</dcterms:created>
  <dcterms:modified xsi:type="dcterms:W3CDTF">2015-01-20T17:52:01Z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