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ags/tag2.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89" r:id="rId1"/>
  </p:sldMasterIdLst>
  <p:notesMasterIdLst>
    <p:notesMasterId r:id="rId5"/>
  </p:notesMasterIdLst>
  <p:handoutMasterIdLst>
    <p:handoutMasterId r:id="rId6"/>
  </p:handoutMasterIdLst>
  <p:sldIdLst>
    <p:sldId id="435" r:id="rId2"/>
    <p:sldId id="443" r:id="rId3"/>
    <p:sldId id="441" r:id="rId4"/>
  </p:sldIdLst>
  <p:sldSz cx="9144000" cy="6858000" type="screen4x3"/>
  <p:notesSz cx="7023100" cy="9309100"/>
  <p:defaultTextStyle>
    <a:defPPr>
      <a:defRPr lang="en-US"/>
    </a:defPPr>
    <a:lvl1pPr algn="ctr" rtl="0" fontAlgn="base">
      <a:spcBef>
        <a:spcPct val="0"/>
      </a:spcBef>
      <a:spcAft>
        <a:spcPct val="0"/>
      </a:spcAft>
      <a:defRPr kern="1200">
        <a:solidFill>
          <a:schemeClr val="tx1"/>
        </a:solidFill>
        <a:latin typeface="Arial" charset="0"/>
        <a:ea typeface="Osaka" pitchFamily="1" charset="-128"/>
        <a:cs typeface="+mn-cs"/>
      </a:defRPr>
    </a:lvl1pPr>
    <a:lvl2pPr marL="457200" algn="ctr" rtl="0" fontAlgn="base">
      <a:spcBef>
        <a:spcPct val="0"/>
      </a:spcBef>
      <a:spcAft>
        <a:spcPct val="0"/>
      </a:spcAft>
      <a:defRPr kern="1200">
        <a:solidFill>
          <a:schemeClr val="tx1"/>
        </a:solidFill>
        <a:latin typeface="Arial" charset="0"/>
        <a:ea typeface="Osaka" pitchFamily="1" charset="-128"/>
        <a:cs typeface="+mn-cs"/>
      </a:defRPr>
    </a:lvl2pPr>
    <a:lvl3pPr marL="914400" algn="ctr" rtl="0" fontAlgn="base">
      <a:spcBef>
        <a:spcPct val="0"/>
      </a:spcBef>
      <a:spcAft>
        <a:spcPct val="0"/>
      </a:spcAft>
      <a:defRPr kern="1200">
        <a:solidFill>
          <a:schemeClr val="tx1"/>
        </a:solidFill>
        <a:latin typeface="Arial" charset="0"/>
        <a:ea typeface="Osaka" pitchFamily="1" charset="-128"/>
        <a:cs typeface="+mn-cs"/>
      </a:defRPr>
    </a:lvl3pPr>
    <a:lvl4pPr marL="1371600" algn="ctr" rtl="0" fontAlgn="base">
      <a:spcBef>
        <a:spcPct val="0"/>
      </a:spcBef>
      <a:spcAft>
        <a:spcPct val="0"/>
      </a:spcAft>
      <a:defRPr kern="1200">
        <a:solidFill>
          <a:schemeClr val="tx1"/>
        </a:solidFill>
        <a:latin typeface="Arial" charset="0"/>
        <a:ea typeface="Osaka" pitchFamily="1" charset="-128"/>
        <a:cs typeface="+mn-cs"/>
      </a:defRPr>
    </a:lvl4pPr>
    <a:lvl5pPr marL="1828800" algn="ctr" rtl="0" fontAlgn="base">
      <a:spcBef>
        <a:spcPct val="0"/>
      </a:spcBef>
      <a:spcAft>
        <a:spcPct val="0"/>
      </a:spcAft>
      <a:defRPr kern="1200">
        <a:solidFill>
          <a:schemeClr val="tx1"/>
        </a:solidFill>
        <a:latin typeface="Arial" charset="0"/>
        <a:ea typeface="Osaka" pitchFamily="1" charset="-128"/>
        <a:cs typeface="+mn-cs"/>
      </a:defRPr>
    </a:lvl5pPr>
    <a:lvl6pPr marL="2286000" algn="l" defTabSz="914400" rtl="0" eaLnBrk="1" latinLnBrk="0" hangingPunct="1">
      <a:defRPr kern="1200">
        <a:solidFill>
          <a:schemeClr val="tx1"/>
        </a:solidFill>
        <a:latin typeface="Arial" charset="0"/>
        <a:ea typeface="Osaka" pitchFamily="1" charset="-128"/>
        <a:cs typeface="+mn-cs"/>
      </a:defRPr>
    </a:lvl6pPr>
    <a:lvl7pPr marL="2743200" algn="l" defTabSz="914400" rtl="0" eaLnBrk="1" latinLnBrk="0" hangingPunct="1">
      <a:defRPr kern="1200">
        <a:solidFill>
          <a:schemeClr val="tx1"/>
        </a:solidFill>
        <a:latin typeface="Arial" charset="0"/>
        <a:ea typeface="Osaka" pitchFamily="1" charset="-128"/>
        <a:cs typeface="+mn-cs"/>
      </a:defRPr>
    </a:lvl7pPr>
    <a:lvl8pPr marL="3200400" algn="l" defTabSz="914400" rtl="0" eaLnBrk="1" latinLnBrk="0" hangingPunct="1">
      <a:defRPr kern="1200">
        <a:solidFill>
          <a:schemeClr val="tx1"/>
        </a:solidFill>
        <a:latin typeface="Arial" charset="0"/>
        <a:ea typeface="Osaka" pitchFamily="1" charset="-128"/>
        <a:cs typeface="+mn-cs"/>
      </a:defRPr>
    </a:lvl8pPr>
    <a:lvl9pPr marL="3657600" algn="l" defTabSz="914400" rtl="0" eaLnBrk="1" latinLnBrk="0" hangingPunct="1">
      <a:defRPr kern="1200">
        <a:solidFill>
          <a:schemeClr val="tx1"/>
        </a:solidFill>
        <a:latin typeface="Arial" charset="0"/>
        <a:ea typeface="Osaka" pitchFamily="1" charset="-128"/>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ichols, Patricia" initials="NP"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504A24"/>
    <a:srgbClr val="6699FF"/>
    <a:srgbClr val="920000"/>
    <a:srgbClr val="666699"/>
    <a:srgbClr val="D0675C"/>
    <a:srgbClr val="0073AC"/>
    <a:srgbClr val="0494A4"/>
    <a:srgbClr val="616265"/>
    <a:srgbClr val="CBC0B7"/>
    <a:srgbClr val="EEE8C5"/>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7DF18680-E054-41AD-8BC1-D1AEF772440D}">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horzBarState="maximized">
    <p:restoredLeft sz="15620" autoAdjust="0"/>
    <p:restoredTop sz="94622" autoAdjust="0"/>
  </p:normalViewPr>
  <p:slideViewPr>
    <p:cSldViewPr snapToGrid="0" showGuides="1">
      <p:cViewPr varScale="1">
        <p:scale>
          <a:sx n="91" d="100"/>
          <a:sy n="91" d="100"/>
        </p:scale>
        <p:origin x="-972" y="-114"/>
      </p:cViewPr>
      <p:guideLst>
        <p:guide orient="horz" pos="2151"/>
        <p:guide orient="horz" pos="325"/>
        <p:guide orient="horz" pos="891"/>
        <p:guide orient="horz" pos="705"/>
        <p:guide pos="2880"/>
        <p:guide pos="151"/>
        <p:guide pos="5674"/>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howGuides="1">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openxmlformats.org/officeDocument/2006/relationships/tableStyles" Target="tableStyles.xml"/><Relationship Id="rId5" Type="http://schemas.openxmlformats.org/officeDocument/2006/relationships/notesMaster" Target="notesMasters/notesMaster1.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1"/>
            <a:ext cx="3043665" cy="466417"/>
          </a:xfrm>
          <a:prstGeom prst="rect">
            <a:avLst/>
          </a:prstGeom>
          <a:noFill/>
          <a:ln w="9525">
            <a:noFill/>
            <a:miter lim="800000"/>
            <a:headEnd/>
            <a:tailEnd/>
          </a:ln>
          <a:effectLst/>
        </p:spPr>
        <p:txBody>
          <a:bodyPr vert="horz" wrap="square" lIns="91948" tIns="45974" rIns="91948" bIns="45974" numCol="1" anchor="t" anchorCtr="0" compatLnSpc="1">
            <a:prstTxWarp prst="textNoShape">
              <a:avLst/>
            </a:prstTxWarp>
          </a:bodyPr>
          <a:lstStyle>
            <a:lvl1pPr algn="l" defTabSz="919644">
              <a:defRPr sz="1200"/>
            </a:lvl1pPr>
          </a:lstStyle>
          <a:p>
            <a:endParaRPr lang="en-US"/>
          </a:p>
        </p:txBody>
      </p:sp>
      <p:sp>
        <p:nvSpPr>
          <p:cNvPr id="64515" name="Rectangle 3"/>
          <p:cNvSpPr>
            <a:spLocks noGrp="1" noChangeArrowheads="1"/>
          </p:cNvSpPr>
          <p:nvPr>
            <p:ph type="dt" sz="quarter" idx="1"/>
          </p:nvPr>
        </p:nvSpPr>
        <p:spPr bwMode="auto">
          <a:xfrm>
            <a:off x="3977827" y="1"/>
            <a:ext cx="3043665" cy="466417"/>
          </a:xfrm>
          <a:prstGeom prst="rect">
            <a:avLst/>
          </a:prstGeom>
          <a:noFill/>
          <a:ln w="9525">
            <a:noFill/>
            <a:miter lim="800000"/>
            <a:headEnd/>
            <a:tailEnd/>
          </a:ln>
          <a:effectLst/>
        </p:spPr>
        <p:txBody>
          <a:bodyPr vert="horz" wrap="square" lIns="91948" tIns="45974" rIns="91948" bIns="45974" numCol="1" anchor="t" anchorCtr="0" compatLnSpc="1">
            <a:prstTxWarp prst="textNoShape">
              <a:avLst/>
            </a:prstTxWarp>
          </a:bodyPr>
          <a:lstStyle>
            <a:lvl1pPr algn="r" defTabSz="919644">
              <a:defRPr sz="1200"/>
            </a:lvl1pPr>
          </a:lstStyle>
          <a:p>
            <a:endParaRPr lang="en-US"/>
          </a:p>
        </p:txBody>
      </p:sp>
      <p:sp>
        <p:nvSpPr>
          <p:cNvPr id="64516" name="Rectangle 4"/>
          <p:cNvSpPr>
            <a:spLocks noGrp="1" noChangeArrowheads="1"/>
          </p:cNvSpPr>
          <p:nvPr>
            <p:ph type="ftr" sz="quarter" idx="2"/>
          </p:nvPr>
        </p:nvSpPr>
        <p:spPr bwMode="auto">
          <a:xfrm>
            <a:off x="0" y="8841081"/>
            <a:ext cx="3043665" cy="466417"/>
          </a:xfrm>
          <a:prstGeom prst="rect">
            <a:avLst/>
          </a:prstGeom>
          <a:noFill/>
          <a:ln w="9525">
            <a:noFill/>
            <a:miter lim="800000"/>
            <a:headEnd/>
            <a:tailEnd/>
          </a:ln>
          <a:effectLst/>
        </p:spPr>
        <p:txBody>
          <a:bodyPr vert="horz" wrap="square" lIns="91948" tIns="45974" rIns="91948" bIns="45974" numCol="1" anchor="b" anchorCtr="0" compatLnSpc="1">
            <a:prstTxWarp prst="textNoShape">
              <a:avLst/>
            </a:prstTxWarp>
          </a:bodyPr>
          <a:lstStyle>
            <a:lvl1pPr algn="l" defTabSz="919644">
              <a:defRPr sz="1200"/>
            </a:lvl1pPr>
          </a:lstStyle>
          <a:p>
            <a:endParaRPr lang="en-US"/>
          </a:p>
        </p:txBody>
      </p:sp>
      <p:sp>
        <p:nvSpPr>
          <p:cNvPr id="64517" name="Rectangle 5"/>
          <p:cNvSpPr>
            <a:spLocks noGrp="1" noChangeArrowheads="1"/>
          </p:cNvSpPr>
          <p:nvPr>
            <p:ph type="sldNum" sz="quarter" idx="3"/>
          </p:nvPr>
        </p:nvSpPr>
        <p:spPr bwMode="auto">
          <a:xfrm>
            <a:off x="3977827" y="8841081"/>
            <a:ext cx="3043665" cy="466417"/>
          </a:xfrm>
          <a:prstGeom prst="rect">
            <a:avLst/>
          </a:prstGeom>
          <a:noFill/>
          <a:ln w="9525">
            <a:noFill/>
            <a:miter lim="800000"/>
            <a:headEnd/>
            <a:tailEnd/>
          </a:ln>
          <a:effectLst/>
        </p:spPr>
        <p:txBody>
          <a:bodyPr vert="horz" wrap="square" lIns="91948" tIns="45974" rIns="91948" bIns="45974" numCol="1" anchor="b" anchorCtr="0" compatLnSpc="1">
            <a:prstTxWarp prst="textNoShape">
              <a:avLst/>
            </a:prstTxWarp>
          </a:bodyPr>
          <a:lstStyle>
            <a:lvl1pPr algn="r" defTabSz="919644">
              <a:defRPr sz="1200"/>
            </a:lvl1pPr>
          </a:lstStyle>
          <a:p>
            <a:fld id="{6114D836-694C-44EF-9EED-DC2F668045D1}" type="slidenum">
              <a:rPr lang="en-US"/>
              <a:pPr/>
              <a:t>‹#›</a:t>
            </a:fld>
            <a:endParaRPr lang="en-US"/>
          </a:p>
        </p:txBody>
      </p:sp>
    </p:spTree>
    <p:extLst>
      <p:ext uri="{BB962C8B-B14F-4D97-AF65-F5344CB8AC3E}">
        <p14:creationId xmlns="" xmlns:p14="http://schemas.microsoft.com/office/powerpoint/2010/main" val="9091400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1"/>
            <a:ext cx="3043665" cy="466417"/>
          </a:xfrm>
          <a:prstGeom prst="rect">
            <a:avLst/>
          </a:prstGeom>
          <a:noFill/>
          <a:ln w="9525">
            <a:noFill/>
            <a:miter lim="800000"/>
            <a:headEnd/>
            <a:tailEnd/>
          </a:ln>
          <a:effectLst/>
        </p:spPr>
        <p:txBody>
          <a:bodyPr vert="horz" wrap="square" lIns="93006" tIns="46505" rIns="93006" bIns="46505" numCol="1" anchor="t" anchorCtr="0" compatLnSpc="1">
            <a:prstTxWarp prst="textNoShape">
              <a:avLst/>
            </a:prstTxWarp>
          </a:bodyPr>
          <a:lstStyle>
            <a:lvl1pPr algn="l" defTabSz="930878">
              <a:defRPr sz="1200"/>
            </a:lvl1pPr>
          </a:lstStyle>
          <a:p>
            <a:endParaRPr lang="en-US"/>
          </a:p>
        </p:txBody>
      </p:sp>
      <p:sp>
        <p:nvSpPr>
          <p:cNvPr id="11267" name="Rectangle 3"/>
          <p:cNvSpPr>
            <a:spLocks noGrp="1" noChangeArrowheads="1"/>
          </p:cNvSpPr>
          <p:nvPr>
            <p:ph type="dt" idx="1"/>
          </p:nvPr>
        </p:nvSpPr>
        <p:spPr bwMode="auto">
          <a:xfrm>
            <a:off x="3977827" y="1"/>
            <a:ext cx="3043665" cy="466417"/>
          </a:xfrm>
          <a:prstGeom prst="rect">
            <a:avLst/>
          </a:prstGeom>
          <a:noFill/>
          <a:ln w="9525">
            <a:noFill/>
            <a:miter lim="800000"/>
            <a:headEnd/>
            <a:tailEnd/>
          </a:ln>
          <a:effectLst/>
        </p:spPr>
        <p:txBody>
          <a:bodyPr vert="horz" wrap="square" lIns="93006" tIns="46505" rIns="93006" bIns="46505" numCol="1" anchor="t" anchorCtr="0" compatLnSpc="1">
            <a:prstTxWarp prst="textNoShape">
              <a:avLst/>
            </a:prstTxWarp>
          </a:bodyPr>
          <a:lstStyle>
            <a:lvl1pPr algn="r" defTabSz="930878">
              <a:defRPr sz="1200"/>
            </a:lvl1pPr>
          </a:lstStyle>
          <a:p>
            <a:endParaRPr lang="en-US"/>
          </a:p>
        </p:txBody>
      </p:sp>
      <p:sp>
        <p:nvSpPr>
          <p:cNvPr id="11268" name="Rectangle 4"/>
          <p:cNvSpPr>
            <a:spLocks noGrp="1" noRot="1" noChangeAspect="1" noChangeArrowheads="1" noTextEdit="1"/>
          </p:cNvSpPr>
          <p:nvPr>
            <p:ph type="sldImg" idx="2"/>
          </p:nvPr>
        </p:nvSpPr>
        <p:spPr bwMode="auto">
          <a:xfrm>
            <a:off x="1184275" y="696913"/>
            <a:ext cx="4654550" cy="3490912"/>
          </a:xfrm>
          <a:prstGeom prst="rect">
            <a:avLst/>
          </a:prstGeom>
          <a:noFill/>
          <a:ln w="9525">
            <a:solidFill>
              <a:srgbClr val="000000"/>
            </a:solidFill>
            <a:miter lim="800000"/>
            <a:headEnd/>
            <a:tailEnd/>
          </a:ln>
          <a:effectLst/>
        </p:spPr>
      </p:sp>
      <p:sp>
        <p:nvSpPr>
          <p:cNvPr id="11269" name="Rectangle 5"/>
          <p:cNvSpPr>
            <a:spLocks noGrp="1" noChangeArrowheads="1"/>
          </p:cNvSpPr>
          <p:nvPr>
            <p:ph type="body" sz="quarter" idx="3"/>
          </p:nvPr>
        </p:nvSpPr>
        <p:spPr bwMode="auto">
          <a:xfrm>
            <a:off x="701024" y="4420541"/>
            <a:ext cx="5621053" cy="4191339"/>
          </a:xfrm>
          <a:prstGeom prst="rect">
            <a:avLst/>
          </a:prstGeom>
          <a:noFill/>
          <a:ln w="9525">
            <a:noFill/>
            <a:miter lim="800000"/>
            <a:headEnd/>
            <a:tailEnd/>
          </a:ln>
          <a:effectLst/>
        </p:spPr>
        <p:txBody>
          <a:bodyPr vert="horz" wrap="square" lIns="93006" tIns="46505" rIns="93006" bIns="4650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270" name="Rectangle 6"/>
          <p:cNvSpPr>
            <a:spLocks noGrp="1" noChangeArrowheads="1"/>
          </p:cNvSpPr>
          <p:nvPr>
            <p:ph type="ftr" sz="quarter" idx="4"/>
          </p:nvPr>
        </p:nvSpPr>
        <p:spPr bwMode="auto">
          <a:xfrm>
            <a:off x="0" y="8841081"/>
            <a:ext cx="3043665" cy="466417"/>
          </a:xfrm>
          <a:prstGeom prst="rect">
            <a:avLst/>
          </a:prstGeom>
          <a:noFill/>
          <a:ln w="9525">
            <a:noFill/>
            <a:miter lim="800000"/>
            <a:headEnd/>
            <a:tailEnd/>
          </a:ln>
          <a:effectLst/>
        </p:spPr>
        <p:txBody>
          <a:bodyPr vert="horz" wrap="square" lIns="93006" tIns="46505" rIns="93006" bIns="46505" numCol="1" anchor="b" anchorCtr="0" compatLnSpc="1">
            <a:prstTxWarp prst="textNoShape">
              <a:avLst/>
            </a:prstTxWarp>
          </a:bodyPr>
          <a:lstStyle>
            <a:lvl1pPr algn="l" defTabSz="930878">
              <a:defRPr sz="1200"/>
            </a:lvl1pPr>
          </a:lstStyle>
          <a:p>
            <a:endParaRPr lang="en-US"/>
          </a:p>
        </p:txBody>
      </p:sp>
      <p:sp>
        <p:nvSpPr>
          <p:cNvPr id="11271" name="Rectangle 7"/>
          <p:cNvSpPr>
            <a:spLocks noGrp="1" noChangeArrowheads="1"/>
          </p:cNvSpPr>
          <p:nvPr>
            <p:ph type="sldNum" sz="quarter" idx="5"/>
          </p:nvPr>
        </p:nvSpPr>
        <p:spPr bwMode="auto">
          <a:xfrm>
            <a:off x="3977827" y="8841081"/>
            <a:ext cx="3043665" cy="466417"/>
          </a:xfrm>
          <a:prstGeom prst="rect">
            <a:avLst/>
          </a:prstGeom>
          <a:noFill/>
          <a:ln w="9525">
            <a:noFill/>
            <a:miter lim="800000"/>
            <a:headEnd/>
            <a:tailEnd/>
          </a:ln>
          <a:effectLst/>
        </p:spPr>
        <p:txBody>
          <a:bodyPr vert="horz" wrap="square" lIns="93006" tIns="46505" rIns="93006" bIns="46505" numCol="1" anchor="b" anchorCtr="0" compatLnSpc="1">
            <a:prstTxWarp prst="textNoShape">
              <a:avLst/>
            </a:prstTxWarp>
          </a:bodyPr>
          <a:lstStyle>
            <a:lvl1pPr algn="r" defTabSz="930878">
              <a:defRPr sz="1200"/>
            </a:lvl1pPr>
          </a:lstStyle>
          <a:p>
            <a:fld id="{13F5530D-98D7-4738-A397-E733D3FCA39C}" type="slidenum">
              <a:rPr lang="en-US"/>
              <a:pPr/>
              <a:t>‹#›</a:t>
            </a:fld>
            <a:endParaRPr lang="en-US"/>
          </a:p>
        </p:txBody>
      </p:sp>
    </p:spTree>
    <p:extLst>
      <p:ext uri="{BB962C8B-B14F-4D97-AF65-F5344CB8AC3E}">
        <p14:creationId xmlns="" xmlns:p14="http://schemas.microsoft.com/office/powerpoint/2010/main" val="325299318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3F5530D-98D7-4738-A397-E733D3FCA39C}" type="slidenum">
              <a:rPr lang="en-US" smtClean="0"/>
              <a:pPr/>
              <a:t>1</a:t>
            </a:fld>
            <a:endParaRPr lang="en-US" dirty="0"/>
          </a:p>
        </p:txBody>
      </p:sp>
    </p:spTree>
    <p:extLst>
      <p:ext uri="{BB962C8B-B14F-4D97-AF65-F5344CB8AC3E}">
        <p14:creationId xmlns="" xmlns:p14="http://schemas.microsoft.com/office/powerpoint/2010/main" val="408107101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2" name="Picture 2"/>
          <p:cNvPicPr>
            <a:picLocks noChangeAspect="1" noChangeArrowheads="1" noCrop="1"/>
          </p:cNvPicPr>
          <p:nvPr/>
        </p:nvPicPr>
        <p:blipFill>
          <a:blip r:embed="rId2" cstate="email">
            <a:extLst>
              <a:ext uri="{28A0092B-C50C-407E-A947-70E740481C1C}">
                <a14:useLocalDpi xmlns="" xmlns:a14="http://schemas.microsoft.com/office/drawing/2010/main" val="0"/>
              </a:ext>
            </a:extLst>
          </a:blip>
          <a:stretch>
            <a:fillRect/>
          </a:stretch>
        </p:blipFill>
        <p:spPr bwMode="auto">
          <a:xfrm>
            <a:off x="0" y="5354320"/>
            <a:ext cx="5286375" cy="832168"/>
          </a:xfrm>
          <a:prstGeom prst="rect">
            <a:avLst/>
          </a:prstGeom>
          <a:noFill/>
          <a:extLst>
            <a:ext uri="{909E8E84-426E-40DD-AFC4-6F175D3DCCD1}">
              <a14:hiddenFill xmlns="" xmlns:a14="http://schemas.microsoft.com/office/drawing/2010/main">
                <a:solidFill>
                  <a:srgbClr val="FFFFFF"/>
                </a:solidFill>
              </a14:hiddenFill>
            </a:ext>
          </a:extLst>
        </p:spPr>
      </p:pic>
      <p:sp>
        <p:nvSpPr>
          <p:cNvPr id="2" name="Title 1"/>
          <p:cNvSpPr>
            <a:spLocks noGrp="1"/>
          </p:cNvSpPr>
          <p:nvPr>
            <p:ph type="ctrTitle"/>
          </p:nvPr>
        </p:nvSpPr>
        <p:spPr>
          <a:xfrm>
            <a:off x="1409385" y="2270069"/>
            <a:ext cx="7598089" cy="701731"/>
          </a:xfrm>
          <a:prstGeom prst="rect">
            <a:avLst/>
          </a:prstGeom>
        </p:spPr>
        <p:txBody>
          <a:bodyPr wrap="square" anchor="b" anchorCtr="0">
            <a:spAutoFit/>
          </a:bodyPr>
          <a:lstStyle>
            <a:lvl1pPr algn="l">
              <a:lnSpc>
                <a:spcPct val="90000"/>
              </a:lnSpc>
              <a:defRPr sz="4400"/>
            </a:lvl1pPr>
          </a:lstStyle>
          <a:p>
            <a:r>
              <a:rPr lang="en-US" dirty="0" smtClean="0"/>
              <a:t>Click to edit Master title style</a:t>
            </a:r>
            <a:endParaRPr lang="en-US" dirty="0"/>
          </a:p>
        </p:txBody>
      </p:sp>
      <p:sp>
        <p:nvSpPr>
          <p:cNvPr id="3" name="Subtitle 2"/>
          <p:cNvSpPr>
            <a:spLocks noGrp="1"/>
          </p:cNvSpPr>
          <p:nvPr>
            <p:ph type="subTitle" idx="1"/>
          </p:nvPr>
        </p:nvSpPr>
        <p:spPr>
          <a:xfrm>
            <a:off x="1409385" y="2971800"/>
            <a:ext cx="7598090" cy="523220"/>
          </a:xfrm>
          <a:prstGeom prst="rect">
            <a:avLst/>
          </a:prstGeom>
        </p:spPr>
        <p:txBody>
          <a:bodyPr wrap="square">
            <a:spAutoFit/>
          </a:bodyPr>
          <a:lstStyle>
            <a:lvl1pPr marL="0" indent="0" algn="l">
              <a:buNone/>
              <a:defRPr sz="2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Rectangle 6"/>
          <p:cNvSpPr/>
          <p:nvPr/>
        </p:nvSpPr>
        <p:spPr>
          <a:xfrm>
            <a:off x="0" y="0"/>
            <a:ext cx="9144000" cy="914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124" name="Picture 4" descr="V:\Client Files\CLIENTS A-Z\EFH\ppt\cover-overlay-01.png"/>
          <p:cNvPicPr>
            <a:picLocks noChangeAspect="1" noChangeArrowheads="1"/>
          </p:cNvPicPr>
          <p:nvPr/>
        </p:nvPicPr>
        <p:blipFill rotWithShape="1">
          <a:blip r:embed="rId3" cstate="email">
            <a:extLst>
              <a:ext uri="{28A0092B-C50C-407E-A947-70E740481C1C}">
                <a14:useLocalDpi xmlns="" xmlns:a14="http://schemas.microsoft.com/office/drawing/2010/main"/>
              </a:ext>
            </a:extLst>
          </a:blip>
          <a:srcRect/>
          <a:stretch/>
        </p:blipFill>
        <p:spPr bwMode="auto">
          <a:xfrm>
            <a:off x="1260314" y="5429250"/>
            <a:ext cx="3683161" cy="628650"/>
          </a:xfrm>
          <a:prstGeom prst="rect">
            <a:avLst/>
          </a:prstGeom>
          <a:noFill/>
          <a:extLst>
            <a:ext uri="{909E8E84-426E-40DD-AFC4-6F175D3DCCD1}">
              <a14:hiddenFill xmlns="" xmlns:a14="http://schemas.microsoft.com/office/drawing/2010/main">
                <a:solidFill>
                  <a:srgbClr val="FFFFFF"/>
                </a:solidFill>
              </a14:hiddenFill>
            </a:ext>
          </a:extLst>
        </p:spPr>
      </p:pic>
      <p:grpSp>
        <p:nvGrpSpPr>
          <p:cNvPr id="4" name="Group 41"/>
          <p:cNvGrpSpPr/>
          <p:nvPr/>
        </p:nvGrpSpPr>
        <p:grpSpPr>
          <a:xfrm>
            <a:off x="5495958" y="5447151"/>
            <a:ext cx="2805646" cy="567883"/>
            <a:chOff x="-780257" y="914400"/>
            <a:chExt cx="4721552" cy="955675"/>
          </a:xfrm>
        </p:grpSpPr>
        <p:grpSp>
          <p:nvGrpSpPr>
            <p:cNvPr id="5" name="Group 1054"/>
            <p:cNvGrpSpPr>
              <a:grpSpLocks/>
            </p:cNvGrpSpPr>
            <p:nvPr/>
          </p:nvGrpSpPr>
          <p:grpSpPr bwMode="auto">
            <a:xfrm>
              <a:off x="-780257" y="914400"/>
              <a:ext cx="1852613" cy="955675"/>
              <a:chOff x="1056" y="201"/>
              <a:chExt cx="1051" cy="543"/>
            </a:xfrm>
          </p:grpSpPr>
          <p:sp>
            <p:nvSpPr>
              <p:cNvPr id="26" name="Rectangle 1055"/>
              <p:cNvSpPr>
                <a:spLocks noChangeArrowheads="1"/>
              </p:cNvSpPr>
              <p:nvPr userDrawn="1"/>
            </p:nvSpPr>
            <p:spPr bwMode="gray">
              <a:xfrm>
                <a:off x="1601" y="202"/>
                <a:ext cx="203" cy="201"/>
              </a:xfrm>
              <a:prstGeom prst="rect">
                <a:avLst/>
              </a:prstGeom>
              <a:solidFill>
                <a:srgbClr val="FFFFFF"/>
              </a:solidFill>
              <a:ln w="9525">
                <a:noFill/>
                <a:miter lim="800000"/>
                <a:headEnd/>
                <a:tailEnd/>
              </a:ln>
            </p:spPr>
            <p:txBody>
              <a:bodyPr/>
              <a:lstStyle/>
              <a:p>
                <a:endParaRPr lang="en-US"/>
              </a:p>
            </p:txBody>
          </p:sp>
          <p:sp>
            <p:nvSpPr>
              <p:cNvPr id="27" name="Freeform 1056"/>
              <p:cNvSpPr>
                <a:spLocks/>
              </p:cNvSpPr>
              <p:nvPr userDrawn="1"/>
            </p:nvSpPr>
            <p:spPr bwMode="black">
              <a:xfrm>
                <a:off x="1056" y="562"/>
                <a:ext cx="114" cy="179"/>
              </a:xfrm>
              <a:custGeom>
                <a:avLst/>
                <a:gdLst/>
                <a:ahLst/>
                <a:cxnLst>
                  <a:cxn ang="0">
                    <a:pos x="412" y="646"/>
                  </a:cxn>
                  <a:cxn ang="0">
                    <a:pos x="0" y="646"/>
                  </a:cxn>
                  <a:cxn ang="0">
                    <a:pos x="0" y="0"/>
                  </a:cxn>
                  <a:cxn ang="0">
                    <a:pos x="182" y="0"/>
                  </a:cxn>
                  <a:cxn ang="0">
                    <a:pos x="182" y="488"/>
                  </a:cxn>
                  <a:cxn ang="0">
                    <a:pos x="412" y="488"/>
                  </a:cxn>
                  <a:cxn ang="0">
                    <a:pos x="412" y="646"/>
                  </a:cxn>
                </a:cxnLst>
                <a:rect l="0" t="0" r="r" b="b"/>
                <a:pathLst>
                  <a:path w="412" h="646">
                    <a:moveTo>
                      <a:pt x="412" y="646"/>
                    </a:moveTo>
                    <a:lnTo>
                      <a:pt x="0" y="646"/>
                    </a:lnTo>
                    <a:lnTo>
                      <a:pt x="0" y="0"/>
                    </a:lnTo>
                    <a:lnTo>
                      <a:pt x="182" y="0"/>
                    </a:lnTo>
                    <a:lnTo>
                      <a:pt x="182" y="488"/>
                    </a:lnTo>
                    <a:lnTo>
                      <a:pt x="412" y="488"/>
                    </a:lnTo>
                    <a:lnTo>
                      <a:pt x="412" y="646"/>
                    </a:lnTo>
                    <a:close/>
                  </a:path>
                </a:pathLst>
              </a:custGeom>
              <a:solidFill>
                <a:srgbClr val="6DB43F"/>
              </a:solidFill>
              <a:ln w="9525">
                <a:noFill/>
                <a:round/>
                <a:headEnd/>
                <a:tailEnd/>
              </a:ln>
            </p:spPr>
            <p:txBody>
              <a:bodyPr/>
              <a:lstStyle/>
              <a:p>
                <a:endParaRPr lang="en-US"/>
              </a:p>
            </p:txBody>
          </p:sp>
          <p:sp>
            <p:nvSpPr>
              <p:cNvPr id="28" name="Freeform 1057"/>
              <p:cNvSpPr>
                <a:spLocks/>
              </p:cNvSpPr>
              <p:nvPr userDrawn="1"/>
            </p:nvSpPr>
            <p:spPr bwMode="black">
              <a:xfrm>
                <a:off x="1186" y="608"/>
                <a:ext cx="118" cy="136"/>
              </a:xfrm>
              <a:custGeom>
                <a:avLst/>
                <a:gdLst/>
                <a:ahLst/>
                <a:cxnLst>
                  <a:cxn ang="0">
                    <a:pos x="268" y="480"/>
                  </a:cxn>
                  <a:cxn ang="0">
                    <a:pos x="268" y="402"/>
                  </a:cxn>
                  <a:cxn ang="0">
                    <a:pos x="266" y="402"/>
                  </a:cxn>
                  <a:cxn ang="0">
                    <a:pos x="266" y="402"/>
                  </a:cxn>
                  <a:cxn ang="0">
                    <a:pos x="258" y="424"/>
                  </a:cxn>
                  <a:cxn ang="0">
                    <a:pos x="246" y="442"/>
                  </a:cxn>
                  <a:cxn ang="0">
                    <a:pos x="230" y="458"/>
                  </a:cxn>
                  <a:cxn ang="0">
                    <a:pos x="214" y="470"/>
                  </a:cxn>
                  <a:cxn ang="0">
                    <a:pos x="196" y="478"/>
                  </a:cxn>
                  <a:cxn ang="0">
                    <a:pos x="174" y="486"/>
                  </a:cxn>
                  <a:cxn ang="0">
                    <a:pos x="154" y="488"/>
                  </a:cxn>
                  <a:cxn ang="0">
                    <a:pos x="132" y="490"/>
                  </a:cxn>
                  <a:cxn ang="0">
                    <a:pos x="132" y="490"/>
                  </a:cxn>
                  <a:cxn ang="0">
                    <a:pos x="106" y="488"/>
                  </a:cxn>
                  <a:cxn ang="0">
                    <a:pos x="94" y="486"/>
                  </a:cxn>
                  <a:cxn ang="0">
                    <a:pos x="80" y="482"/>
                  </a:cxn>
                  <a:cxn ang="0">
                    <a:pos x="68" y="478"/>
                  </a:cxn>
                  <a:cxn ang="0">
                    <a:pos x="56" y="470"/>
                  </a:cxn>
                  <a:cxn ang="0">
                    <a:pos x="46" y="462"/>
                  </a:cxn>
                  <a:cxn ang="0">
                    <a:pos x="36" y="454"/>
                  </a:cxn>
                  <a:cxn ang="0">
                    <a:pos x="36" y="454"/>
                  </a:cxn>
                  <a:cxn ang="0">
                    <a:pos x="24" y="440"/>
                  </a:cxn>
                  <a:cxn ang="0">
                    <a:pos x="16" y="426"/>
                  </a:cxn>
                  <a:cxn ang="0">
                    <a:pos x="10" y="412"/>
                  </a:cxn>
                  <a:cxn ang="0">
                    <a:pos x="6" y="396"/>
                  </a:cxn>
                  <a:cxn ang="0">
                    <a:pos x="4" y="382"/>
                  </a:cxn>
                  <a:cxn ang="0">
                    <a:pos x="2" y="366"/>
                  </a:cxn>
                  <a:cxn ang="0">
                    <a:pos x="0" y="332"/>
                  </a:cxn>
                  <a:cxn ang="0">
                    <a:pos x="0" y="0"/>
                  </a:cxn>
                  <a:cxn ang="0">
                    <a:pos x="170" y="0"/>
                  </a:cxn>
                  <a:cxn ang="0">
                    <a:pos x="170" y="290"/>
                  </a:cxn>
                  <a:cxn ang="0">
                    <a:pos x="170" y="290"/>
                  </a:cxn>
                  <a:cxn ang="0">
                    <a:pos x="172" y="314"/>
                  </a:cxn>
                  <a:cxn ang="0">
                    <a:pos x="172" y="324"/>
                  </a:cxn>
                  <a:cxn ang="0">
                    <a:pos x="174" y="334"/>
                  </a:cxn>
                  <a:cxn ang="0">
                    <a:pos x="180" y="342"/>
                  </a:cxn>
                  <a:cxn ang="0">
                    <a:pos x="186" y="348"/>
                  </a:cxn>
                  <a:cxn ang="0">
                    <a:pos x="196" y="354"/>
                  </a:cxn>
                  <a:cxn ang="0">
                    <a:pos x="208" y="354"/>
                  </a:cxn>
                  <a:cxn ang="0">
                    <a:pos x="208" y="354"/>
                  </a:cxn>
                  <a:cxn ang="0">
                    <a:pos x="220" y="352"/>
                  </a:cxn>
                  <a:cxn ang="0">
                    <a:pos x="232" y="348"/>
                  </a:cxn>
                  <a:cxn ang="0">
                    <a:pos x="242" y="338"/>
                  </a:cxn>
                  <a:cxn ang="0">
                    <a:pos x="250" y="328"/>
                  </a:cxn>
                  <a:cxn ang="0">
                    <a:pos x="250" y="328"/>
                  </a:cxn>
                  <a:cxn ang="0">
                    <a:pos x="254" y="314"/>
                  </a:cxn>
                  <a:cxn ang="0">
                    <a:pos x="256" y="302"/>
                  </a:cxn>
                  <a:cxn ang="0">
                    <a:pos x="258" y="276"/>
                  </a:cxn>
                  <a:cxn ang="0">
                    <a:pos x="258" y="0"/>
                  </a:cxn>
                  <a:cxn ang="0">
                    <a:pos x="428" y="0"/>
                  </a:cxn>
                  <a:cxn ang="0">
                    <a:pos x="428" y="480"/>
                  </a:cxn>
                  <a:cxn ang="0">
                    <a:pos x="268" y="480"/>
                  </a:cxn>
                </a:cxnLst>
                <a:rect l="0" t="0" r="r" b="b"/>
                <a:pathLst>
                  <a:path w="428" h="490">
                    <a:moveTo>
                      <a:pt x="268" y="480"/>
                    </a:moveTo>
                    <a:lnTo>
                      <a:pt x="268" y="402"/>
                    </a:lnTo>
                    <a:lnTo>
                      <a:pt x="266" y="402"/>
                    </a:lnTo>
                    <a:lnTo>
                      <a:pt x="266" y="402"/>
                    </a:lnTo>
                    <a:lnTo>
                      <a:pt x="258" y="424"/>
                    </a:lnTo>
                    <a:lnTo>
                      <a:pt x="246" y="442"/>
                    </a:lnTo>
                    <a:lnTo>
                      <a:pt x="230" y="458"/>
                    </a:lnTo>
                    <a:lnTo>
                      <a:pt x="214" y="470"/>
                    </a:lnTo>
                    <a:lnTo>
                      <a:pt x="196" y="478"/>
                    </a:lnTo>
                    <a:lnTo>
                      <a:pt x="174" y="486"/>
                    </a:lnTo>
                    <a:lnTo>
                      <a:pt x="154" y="488"/>
                    </a:lnTo>
                    <a:lnTo>
                      <a:pt x="132" y="490"/>
                    </a:lnTo>
                    <a:lnTo>
                      <a:pt x="132" y="490"/>
                    </a:lnTo>
                    <a:lnTo>
                      <a:pt x="106" y="488"/>
                    </a:lnTo>
                    <a:lnTo>
                      <a:pt x="94" y="486"/>
                    </a:lnTo>
                    <a:lnTo>
                      <a:pt x="80" y="482"/>
                    </a:lnTo>
                    <a:lnTo>
                      <a:pt x="68" y="478"/>
                    </a:lnTo>
                    <a:lnTo>
                      <a:pt x="56" y="470"/>
                    </a:lnTo>
                    <a:lnTo>
                      <a:pt x="46" y="462"/>
                    </a:lnTo>
                    <a:lnTo>
                      <a:pt x="36" y="454"/>
                    </a:lnTo>
                    <a:lnTo>
                      <a:pt x="36" y="454"/>
                    </a:lnTo>
                    <a:lnTo>
                      <a:pt x="24" y="440"/>
                    </a:lnTo>
                    <a:lnTo>
                      <a:pt x="16" y="426"/>
                    </a:lnTo>
                    <a:lnTo>
                      <a:pt x="10" y="412"/>
                    </a:lnTo>
                    <a:lnTo>
                      <a:pt x="6" y="396"/>
                    </a:lnTo>
                    <a:lnTo>
                      <a:pt x="4" y="382"/>
                    </a:lnTo>
                    <a:lnTo>
                      <a:pt x="2" y="366"/>
                    </a:lnTo>
                    <a:lnTo>
                      <a:pt x="0" y="332"/>
                    </a:lnTo>
                    <a:lnTo>
                      <a:pt x="0" y="0"/>
                    </a:lnTo>
                    <a:lnTo>
                      <a:pt x="170" y="0"/>
                    </a:lnTo>
                    <a:lnTo>
                      <a:pt x="170" y="290"/>
                    </a:lnTo>
                    <a:lnTo>
                      <a:pt x="170" y="290"/>
                    </a:lnTo>
                    <a:lnTo>
                      <a:pt x="172" y="314"/>
                    </a:lnTo>
                    <a:lnTo>
                      <a:pt x="172" y="324"/>
                    </a:lnTo>
                    <a:lnTo>
                      <a:pt x="174" y="334"/>
                    </a:lnTo>
                    <a:lnTo>
                      <a:pt x="180" y="342"/>
                    </a:lnTo>
                    <a:lnTo>
                      <a:pt x="186" y="348"/>
                    </a:lnTo>
                    <a:lnTo>
                      <a:pt x="196" y="354"/>
                    </a:lnTo>
                    <a:lnTo>
                      <a:pt x="208" y="354"/>
                    </a:lnTo>
                    <a:lnTo>
                      <a:pt x="208" y="354"/>
                    </a:lnTo>
                    <a:lnTo>
                      <a:pt x="220" y="352"/>
                    </a:lnTo>
                    <a:lnTo>
                      <a:pt x="232" y="348"/>
                    </a:lnTo>
                    <a:lnTo>
                      <a:pt x="242" y="338"/>
                    </a:lnTo>
                    <a:lnTo>
                      <a:pt x="250" y="328"/>
                    </a:lnTo>
                    <a:lnTo>
                      <a:pt x="250" y="328"/>
                    </a:lnTo>
                    <a:lnTo>
                      <a:pt x="254" y="314"/>
                    </a:lnTo>
                    <a:lnTo>
                      <a:pt x="256" y="302"/>
                    </a:lnTo>
                    <a:lnTo>
                      <a:pt x="258" y="276"/>
                    </a:lnTo>
                    <a:lnTo>
                      <a:pt x="258" y="0"/>
                    </a:lnTo>
                    <a:lnTo>
                      <a:pt x="428" y="0"/>
                    </a:lnTo>
                    <a:lnTo>
                      <a:pt x="428" y="480"/>
                    </a:lnTo>
                    <a:lnTo>
                      <a:pt x="268" y="480"/>
                    </a:lnTo>
                    <a:close/>
                  </a:path>
                </a:pathLst>
              </a:custGeom>
              <a:solidFill>
                <a:srgbClr val="6DB43F"/>
              </a:solidFill>
              <a:ln w="9525">
                <a:noFill/>
                <a:round/>
                <a:headEnd/>
                <a:tailEnd/>
              </a:ln>
            </p:spPr>
            <p:txBody>
              <a:bodyPr/>
              <a:lstStyle/>
              <a:p>
                <a:endParaRPr lang="en-US"/>
              </a:p>
            </p:txBody>
          </p:sp>
          <p:sp>
            <p:nvSpPr>
              <p:cNvPr id="29" name="Freeform 1058"/>
              <p:cNvSpPr>
                <a:spLocks/>
              </p:cNvSpPr>
              <p:nvPr userDrawn="1"/>
            </p:nvSpPr>
            <p:spPr bwMode="black">
              <a:xfrm>
                <a:off x="1329" y="605"/>
                <a:ext cx="183" cy="136"/>
              </a:xfrm>
              <a:custGeom>
                <a:avLst/>
                <a:gdLst/>
                <a:ahLst/>
                <a:cxnLst>
                  <a:cxn ang="0">
                    <a:pos x="154" y="74"/>
                  </a:cxn>
                  <a:cxn ang="0">
                    <a:pos x="156" y="74"/>
                  </a:cxn>
                  <a:cxn ang="0">
                    <a:pos x="178" y="42"/>
                  </a:cxn>
                  <a:cxn ang="0">
                    <a:pos x="206" y="18"/>
                  </a:cxn>
                  <a:cxn ang="0">
                    <a:pos x="238" y="4"/>
                  </a:cxn>
                  <a:cxn ang="0">
                    <a:pos x="276" y="0"/>
                  </a:cxn>
                  <a:cxn ang="0">
                    <a:pos x="296" y="0"/>
                  </a:cxn>
                  <a:cxn ang="0">
                    <a:pos x="332" y="10"/>
                  </a:cxn>
                  <a:cxn ang="0">
                    <a:pos x="362" y="28"/>
                  </a:cxn>
                  <a:cxn ang="0">
                    <a:pos x="388" y="56"/>
                  </a:cxn>
                  <a:cxn ang="0">
                    <a:pos x="398" y="74"/>
                  </a:cxn>
                  <a:cxn ang="0">
                    <a:pos x="424" y="40"/>
                  </a:cxn>
                  <a:cxn ang="0">
                    <a:pos x="454" y="16"/>
                  </a:cxn>
                  <a:cxn ang="0">
                    <a:pos x="490" y="4"/>
                  </a:cxn>
                  <a:cxn ang="0">
                    <a:pos x="530" y="0"/>
                  </a:cxn>
                  <a:cxn ang="0">
                    <a:pos x="544" y="0"/>
                  </a:cxn>
                  <a:cxn ang="0">
                    <a:pos x="572" y="6"/>
                  </a:cxn>
                  <a:cxn ang="0">
                    <a:pos x="598" y="16"/>
                  </a:cxn>
                  <a:cxn ang="0">
                    <a:pos x="622" y="32"/>
                  </a:cxn>
                  <a:cxn ang="0">
                    <a:pos x="632" y="42"/>
                  </a:cxn>
                  <a:cxn ang="0">
                    <a:pos x="650" y="70"/>
                  </a:cxn>
                  <a:cxn ang="0">
                    <a:pos x="660" y="102"/>
                  </a:cxn>
                  <a:cxn ang="0">
                    <a:pos x="662" y="138"/>
                  </a:cxn>
                  <a:cxn ang="0">
                    <a:pos x="664" y="490"/>
                  </a:cxn>
                  <a:cxn ang="0">
                    <a:pos x="498" y="202"/>
                  </a:cxn>
                  <a:cxn ang="0">
                    <a:pos x="498" y="178"/>
                  </a:cxn>
                  <a:cxn ang="0">
                    <a:pos x="494" y="156"/>
                  </a:cxn>
                  <a:cxn ang="0">
                    <a:pos x="484" y="142"/>
                  </a:cxn>
                  <a:cxn ang="0">
                    <a:pos x="462" y="136"/>
                  </a:cxn>
                  <a:cxn ang="0">
                    <a:pos x="452" y="136"/>
                  </a:cxn>
                  <a:cxn ang="0">
                    <a:pos x="440" y="140"/>
                  </a:cxn>
                  <a:cxn ang="0">
                    <a:pos x="426" y="152"/>
                  </a:cxn>
                  <a:cxn ang="0">
                    <a:pos x="416" y="178"/>
                  </a:cxn>
                  <a:cxn ang="0">
                    <a:pos x="414" y="224"/>
                  </a:cxn>
                  <a:cxn ang="0">
                    <a:pos x="248" y="490"/>
                  </a:cxn>
                  <a:cxn ang="0">
                    <a:pos x="248" y="202"/>
                  </a:cxn>
                  <a:cxn ang="0">
                    <a:pos x="246" y="166"/>
                  </a:cxn>
                  <a:cxn ang="0">
                    <a:pos x="238" y="146"/>
                  </a:cxn>
                  <a:cxn ang="0">
                    <a:pos x="222" y="134"/>
                  </a:cxn>
                  <a:cxn ang="0">
                    <a:pos x="210" y="132"/>
                  </a:cxn>
                  <a:cxn ang="0">
                    <a:pos x="186" y="138"/>
                  </a:cxn>
                  <a:cxn ang="0">
                    <a:pos x="174" y="154"/>
                  </a:cxn>
                  <a:cxn ang="0">
                    <a:pos x="168" y="176"/>
                  </a:cxn>
                  <a:cxn ang="0">
                    <a:pos x="166" y="490"/>
                  </a:cxn>
                  <a:cxn ang="0">
                    <a:pos x="0" y="10"/>
                  </a:cxn>
                </a:cxnLst>
                <a:rect l="0" t="0" r="r" b="b"/>
                <a:pathLst>
                  <a:path w="664" h="490">
                    <a:moveTo>
                      <a:pt x="154" y="10"/>
                    </a:moveTo>
                    <a:lnTo>
                      <a:pt x="154" y="74"/>
                    </a:lnTo>
                    <a:lnTo>
                      <a:pt x="156" y="74"/>
                    </a:lnTo>
                    <a:lnTo>
                      <a:pt x="156" y="74"/>
                    </a:lnTo>
                    <a:lnTo>
                      <a:pt x="166" y="56"/>
                    </a:lnTo>
                    <a:lnTo>
                      <a:pt x="178" y="42"/>
                    </a:lnTo>
                    <a:lnTo>
                      <a:pt x="190" y="30"/>
                    </a:lnTo>
                    <a:lnTo>
                      <a:pt x="206" y="18"/>
                    </a:lnTo>
                    <a:lnTo>
                      <a:pt x="222" y="10"/>
                    </a:lnTo>
                    <a:lnTo>
                      <a:pt x="238" y="4"/>
                    </a:lnTo>
                    <a:lnTo>
                      <a:pt x="256" y="0"/>
                    </a:lnTo>
                    <a:lnTo>
                      <a:pt x="276" y="0"/>
                    </a:lnTo>
                    <a:lnTo>
                      <a:pt x="276" y="0"/>
                    </a:lnTo>
                    <a:lnTo>
                      <a:pt x="296" y="0"/>
                    </a:lnTo>
                    <a:lnTo>
                      <a:pt x="314" y="4"/>
                    </a:lnTo>
                    <a:lnTo>
                      <a:pt x="332" y="10"/>
                    </a:lnTo>
                    <a:lnTo>
                      <a:pt x="348" y="18"/>
                    </a:lnTo>
                    <a:lnTo>
                      <a:pt x="362" y="28"/>
                    </a:lnTo>
                    <a:lnTo>
                      <a:pt x="376" y="40"/>
                    </a:lnTo>
                    <a:lnTo>
                      <a:pt x="388" y="56"/>
                    </a:lnTo>
                    <a:lnTo>
                      <a:pt x="398" y="74"/>
                    </a:lnTo>
                    <a:lnTo>
                      <a:pt x="398" y="74"/>
                    </a:lnTo>
                    <a:lnTo>
                      <a:pt x="410" y="56"/>
                    </a:lnTo>
                    <a:lnTo>
                      <a:pt x="424" y="40"/>
                    </a:lnTo>
                    <a:lnTo>
                      <a:pt x="438" y="28"/>
                    </a:lnTo>
                    <a:lnTo>
                      <a:pt x="454" y="16"/>
                    </a:lnTo>
                    <a:lnTo>
                      <a:pt x="472" y="10"/>
                    </a:lnTo>
                    <a:lnTo>
                      <a:pt x="490" y="4"/>
                    </a:lnTo>
                    <a:lnTo>
                      <a:pt x="508" y="0"/>
                    </a:lnTo>
                    <a:lnTo>
                      <a:pt x="530" y="0"/>
                    </a:lnTo>
                    <a:lnTo>
                      <a:pt x="530" y="0"/>
                    </a:lnTo>
                    <a:lnTo>
                      <a:pt x="544" y="0"/>
                    </a:lnTo>
                    <a:lnTo>
                      <a:pt x="558" y="2"/>
                    </a:lnTo>
                    <a:lnTo>
                      <a:pt x="572" y="6"/>
                    </a:lnTo>
                    <a:lnTo>
                      <a:pt x="584" y="10"/>
                    </a:lnTo>
                    <a:lnTo>
                      <a:pt x="598" y="16"/>
                    </a:lnTo>
                    <a:lnTo>
                      <a:pt x="610" y="22"/>
                    </a:lnTo>
                    <a:lnTo>
                      <a:pt x="622" y="32"/>
                    </a:lnTo>
                    <a:lnTo>
                      <a:pt x="632" y="42"/>
                    </a:lnTo>
                    <a:lnTo>
                      <a:pt x="632" y="42"/>
                    </a:lnTo>
                    <a:lnTo>
                      <a:pt x="642" y="56"/>
                    </a:lnTo>
                    <a:lnTo>
                      <a:pt x="650" y="70"/>
                    </a:lnTo>
                    <a:lnTo>
                      <a:pt x="656" y="86"/>
                    </a:lnTo>
                    <a:lnTo>
                      <a:pt x="660" y="102"/>
                    </a:lnTo>
                    <a:lnTo>
                      <a:pt x="662" y="120"/>
                    </a:lnTo>
                    <a:lnTo>
                      <a:pt x="662" y="138"/>
                    </a:lnTo>
                    <a:lnTo>
                      <a:pt x="664" y="174"/>
                    </a:lnTo>
                    <a:lnTo>
                      <a:pt x="664" y="490"/>
                    </a:lnTo>
                    <a:lnTo>
                      <a:pt x="498" y="490"/>
                    </a:lnTo>
                    <a:lnTo>
                      <a:pt x="498" y="202"/>
                    </a:lnTo>
                    <a:lnTo>
                      <a:pt x="498" y="202"/>
                    </a:lnTo>
                    <a:lnTo>
                      <a:pt x="498" y="178"/>
                    </a:lnTo>
                    <a:lnTo>
                      <a:pt x="496" y="166"/>
                    </a:lnTo>
                    <a:lnTo>
                      <a:pt x="494" y="156"/>
                    </a:lnTo>
                    <a:lnTo>
                      <a:pt x="490" y="148"/>
                    </a:lnTo>
                    <a:lnTo>
                      <a:pt x="484" y="142"/>
                    </a:lnTo>
                    <a:lnTo>
                      <a:pt x="474" y="136"/>
                    </a:lnTo>
                    <a:lnTo>
                      <a:pt x="462" y="136"/>
                    </a:lnTo>
                    <a:lnTo>
                      <a:pt x="462" y="136"/>
                    </a:lnTo>
                    <a:lnTo>
                      <a:pt x="452" y="136"/>
                    </a:lnTo>
                    <a:lnTo>
                      <a:pt x="446" y="138"/>
                    </a:lnTo>
                    <a:lnTo>
                      <a:pt x="440" y="140"/>
                    </a:lnTo>
                    <a:lnTo>
                      <a:pt x="434" y="144"/>
                    </a:lnTo>
                    <a:lnTo>
                      <a:pt x="426" y="152"/>
                    </a:lnTo>
                    <a:lnTo>
                      <a:pt x="420" y="164"/>
                    </a:lnTo>
                    <a:lnTo>
                      <a:pt x="416" y="178"/>
                    </a:lnTo>
                    <a:lnTo>
                      <a:pt x="416" y="194"/>
                    </a:lnTo>
                    <a:lnTo>
                      <a:pt x="414" y="224"/>
                    </a:lnTo>
                    <a:lnTo>
                      <a:pt x="414" y="490"/>
                    </a:lnTo>
                    <a:lnTo>
                      <a:pt x="248" y="490"/>
                    </a:lnTo>
                    <a:lnTo>
                      <a:pt x="248" y="202"/>
                    </a:lnTo>
                    <a:lnTo>
                      <a:pt x="248" y="202"/>
                    </a:lnTo>
                    <a:lnTo>
                      <a:pt x="248" y="178"/>
                    </a:lnTo>
                    <a:lnTo>
                      <a:pt x="246" y="166"/>
                    </a:lnTo>
                    <a:lnTo>
                      <a:pt x="244" y="156"/>
                    </a:lnTo>
                    <a:lnTo>
                      <a:pt x="238" y="146"/>
                    </a:lnTo>
                    <a:lnTo>
                      <a:pt x="232" y="140"/>
                    </a:lnTo>
                    <a:lnTo>
                      <a:pt x="222" y="134"/>
                    </a:lnTo>
                    <a:lnTo>
                      <a:pt x="210" y="132"/>
                    </a:lnTo>
                    <a:lnTo>
                      <a:pt x="210" y="132"/>
                    </a:lnTo>
                    <a:lnTo>
                      <a:pt x="196" y="134"/>
                    </a:lnTo>
                    <a:lnTo>
                      <a:pt x="186" y="138"/>
                    </a:lnTo>
                    <a:lnTo>
                      <a:pt x="178" y="144"/>
                    </a:lnTo>
                    <a:lnTo>
                      <a:pt x="174" y="154"/>
                    </a:lnTo>
                    <a:lnTo>
                      <a:pt x="170" y="164"/>
                    </a:lnTo>
                    <a:lnTo>
                      <a:pt x="168" y="176"/>
                    </a:lnTo>
                    <a:lnTo>
                      <a:pt x="166" y="202"/>
                    </a:lnTo>
                    <a:lnTo>
                      <a:pt x="166" y="490"/>
                    </a:lnTo>
                    <a:lnTo>
                      <a:pt x="0" y="490"/>
                    </a:lnTo>
                    <a:lnTo>
                      <a:pt x="0" y="10"/>
                    </a:lnTo>
                    <a:lnTo>
                      <a:pt x="154" y="10"/>
                    </a:lnTo>
                    <a:close/>
                  </a:path>
                </a:pathLst>
              </a:custGeom>
              <a:solidFill>
                <a:srgbClr val="6DB43F"/>
              </a:solidFill>
              <a:ln w="9525">
                <a:noFill/>
                <a:round/>
                <a:headEnd/>
                <a:tailEnd/>
              </a:ln>
            </p:spPr>
            <p:txBody>
              <a:bodyPr/>
              <a:lstStyle/>
              <a:p>
                <a:endParaRPr lang="en-US"/>
              </a:p>
            </p:txBody>
          </p:sp>
          <p:sp>
            <p:nvSpPr>
              <p:cNvPr id="30" name="Freeform 1059"/>
              <p:cNvSpPr>
                <a:spLocks noEditPoints="1"/>
              </p:cNvSpPr>
              <p:nvPr userDrawn="1"/>
            </p:nvSpPr>
            <p:spPr bwMode="black">
              <a:xfrm>
                <a:off x="1536" y="559"/>
                <a:ext cx="46" cy="182"/>
              </a:xfrm>
              <a:custGeom>
                <a:avLst/>
                <a:gdLst/>
                <a:ahLst/>
                <a:cxnLst>
                  <a:cxn ang="0">
                    <a:pos x="168" y="128"/>
                  </a:cxn>
                  <a:cxn ang="0">
                    <a:pos x="0" y="128"/>
                  </a:cxn>
                  <a:cxn ang="0">
                    <a:pos x="0" y="0"/>
                  </a:cxn>
                  <a:cxn ang="0">
                    <a:pos x="168" y="0"/>
                  </a:cxn>
                  <a:cxn ang="0">
                    <a:pos x="168" y="128"/>
                  </a:cxn>
                  <a:cxn ang="0">
                    <a:pos x="168" y="656"/>
                  </a:cxn>
                  <a:cxn ang="0">
                    <a:pos x="0" y="656"/>
                  </a:cxn>
                  <a:cxn ang="0">
                    <a:pos x="0" y="176"/>
                  </a:cxn>
                  <a:cxn ang="0">
                    <a:pos x="168" y="176"/>
                  </a:cxn>
                  <a:cxn ang="0">
                    <a:pos x="168" y="656"/>
                  </a:cxn>
                </a:cxnLst>
                <a:rect l="0" t="0" r="r" b="b"/>
                <a:pathLst>
                  <a:path w="168" h="656">
                    <a:moveTo>
                      <a:pt x="168" y="128"/>
                    </a:moveTo>
                    <a:lnTo>
                      <a:pt x="0" y="128"/>
                    </a:lnTo>
                    <a:lnTo>
                      <a:pt x="0" y="0"/>
                    </a:lnTo>
                    <a:lnTo>
                      <a:pt x="168" y="0"/>
                    </a:lnTo>
                    <a:lnTo>
                      <a:pt x="168" y="128"/>
                    </a:lnTo>
                    <a:close/>
                    <a:moveTo>
                      <a:pt x="168" y="656"/>
                    </a:moveTo>
                    <a:lnTo>
                      <a:pt x="0" y="656"/>
                    </a:lnTo>
                    <a:lnTo>
                      <a:pt x="0" y="176"/>
                    </a:lnTo>
                    <a:lnTo>
                      <a:pt x="168" y="176"/>
                    </a:lnTo>
                    <a:lnTo>
                      <a:pt x="168" y="656"/>
                    </a:lnTo>
                    <a:close/>
                  </a:path>
                </a:pathLst>
              </a:custGeom>
              <a:solidFill>
                <a:srgbClr val="6DB43F"/>
              </a:solidFill>
              <a:ln w="9525">
                <a:noFill/>
                <a:round/>
                <a:headEnd/>
                <a:tailEnd/>
              </a:ln>
            </p:spPr>
            <p:txBody>
              <a:bodyPr/>
              <a:lstStyle/>
              <a:p>
                <a:endParaRPr lang="en-US"/>
              </a:p>
            </p:txBody>
          </p:sp>
          <p:sp>
            <p:nvSpPr>
              <p:cNvPr id="31" name="Freeform 1060"/>
              <p:cNvSpPr>
                <a:spLocks/>
              </p:cNvSpPr>
              <p:nvPr userDrawn="1"/>
            </p:nvSpPr>
            <p:spPr bwMode="black">
              <a:xfrm>
                <a:off x="1607" y="605"/>
                <a:ext cx="118" cy="136"/>
              </a:xfrm>
              <a:custGeom>
                <a:avLst/>
                <a:gdLst/>
                <a:ahLst/>
                <a:cxnLst>
                  <a:cxn ang="0">
                    <a:pos x="0" y="10"/>
                  </a:cxn>
                  <a:cxn ang="0">
                    <a:pos x="160" y="10"/>
                  </a:cxn>
                  <a:cxn ang="0">
                    <a:pos x="160" y="78"/>
                  </a:cxn>
                  <a:cxn ang="0">
                    <a:pos x="162" y="78"/>
                  </a:cxn>
                  <a:cxn ang="0">
                    <a:pos x="162" y="78"/>
                  </a:cxn>
                  <a:cxn ang="0">
                    <a:pos x="170" y="58"/>
                  </a:cxn>
                  <a:cxn ang="0">
                    <a:pos x="182" y="42"/>
                  </a:cxn>
                  <a:cxn ang="0">
                    <a:pos x="196" y="28"/>
                  </a:cxn>
                  <a:cxn ang="0">
                    <a:pos x="212" y="18"/>
                  </a:cxn>
                  <a:cxn ang="0">
                    <a:pos x="228" y="10"/>
                  </a:cxn>
                  <a:cxn ang="0">
                    <a:pos x="246" y="4"/>
                  </a:cxn>
                  <a:cxn ang="0">
                    <a:pos x="266" y="0"/>
                  </a:cxn>
                  <a:cxn ang="0">
                    <a:pos x="286" y="0"/>
                  </a:cxn>
                  <a:cxn ang="0">
                    <a:pos x="286" y="0"/>
                  </a:cxn>
                  <a:cxn ang="0">
                    <a:pos x="302" y="0"/>
                  </a:cxn>
                  <a:cxn ang="0">
                    <a:pos x="318" y="2"/>
                  </a:cxn>
                  <a:cxn ang="0">
                    <a:pos x="334" y="6"/>
                  </a:cxn>
                  <a:cxn ang="0">
                    <a:pos x="348" y="10"/>
                  </a:cxn>
                  <a:cxn ang="0">
                    <a:pos x="364" y="18"/>
                  </a:cxn>
                  <a:cxn ang="0">
                    <a:pos x="376" y="26"/>
                  </a:cxn>
                  <a:cxn ang="0">
                    <a:pos x="390" y="36"/>
                  </a:cxn>
                  <a:cxn ang="0">
                    <a:pos x="400" y="50"/>
                  </a:cxn>
                  <a:cxn ang="0">
                    <a:pos x="400" y="50"/>
                  </a:cxn>
                  <a:cxn ang="0">
                    <a:pos x="408" y="66"/>
                  </a:cxn>
                  <a:cxn ang="0">
                    <a:pos x="416" y="82"/>
                  </a:cxn>
                  <a:cxn ang="0">
                    <a:pos x="420" y="100"/>
                  </a:cxn>
                  <a:cxn ang="0">
                    <a:pos x="424" y="118"/>
                  </a:cxn>
                  <a:cxn ang="0">
                    <a:pos x="426" y="156"/>
                  </a:cxn>
                  <a:cxn ang="0">
                    <a:pos x="428" y="194"/>
                  </a:cxn>
                  <a:cxn ang="0">
                    <a:pos x="428" y="490"/>
                  </a:cxn>
                  <a:cxn ang="0">
                    <a:pos x="258" y="490"/>
                  </a:cxn>
                  <a:cxn ang="0">
                    <a:pos x="258" y="198"/>
                  </a:cxn>
                  <a:cxn ang="0">
                    <a:pos x="258" y="198"/>
                  </a:cxn>
                  <a:cxn ang="0">
                    <a:pos x="256" y="176"/>
                  </a:cxn>
                  <a:cxn ang="0">
                    <a:pos x="256" y="164"/>
                  </a:cxn>
                  <a:cxn ang="0">
                    <a:pos x="252" y="152"/>
                  </a:cxn>
                  <a:cxn ang="0">
                    <a:pos x="248" y="144"/>
                  </a:cxn>
                  <a:cxn ang="0">
                    <a:pos x="242" y="136"/>
                  </a:cxn>
                  <a:cxn ang="0">
                    <a:pos x="232" y="130"/>
                  </a:cxn>
                  <a:cxn ang="0">
                    <a:pos x="220" y="128"/>
                  </a:cxn>
                  <a:cxn ang="0">
                    <a:pos x="220" y="128"/>
                  </a:cxn>
                  <a:cxn ang="0">
                    <a:pos x="204" y="130"/>
                  </a:cxn>
                  <a:cxn ang="0">
                    <a:pos x="192" y="136"/>
                  </a:cxn>
                  <a:cxn ang="0">
                    <a:pos x="184" y="144"/>
                  </a:cxn>
                  <a:cxn ang="0">
                    <a:pos x="178" y="156"/>
                  </a:cxn>
                  <a:cxn ang="0">
                    <a:pos x="174" y="168"/>
                  </a:cxn>
                  <a:cxn ang="0">
                    <a:pos x="170" y="182"/>
                  </a:cxn>
                  <a:cxn ang="0">
                    <a:pos x="170" y="212"/>
                  </a:cxn>
                  <a:cxn ang="0">
                    <a:pos x="170" y="490"/>
                  </a:cxn>
                  <a:cxn ang="0">
                    <a:pos x="0" y="490"/>
                  </a:cxn>
                  <a:cxn ang="0">
                    <a:pos x="0" y="10"/>
                  </a:cxn>
                </a:cxnLst>
                <a:rect l="0" t="0" r="r" b="b"/>
                <a:pathLst>
                  <a:path w="428" h="490">
                    <a:moveTo>
                      <a:pt x="0" y="10"/>
                    </a:moveTo>
                    <a:lnTo>
                      <a:pt x="160" y="10"/>
                    </a:lnTo>
                    <a:lnTo>
                      <a:pt x="160" y="78"/>
                    </a:lnTo>
                    <a:lnTo>
                      <a:pt x="162" y="78"/>
                    </a:lnTo>
                    <a:lnTo>
                      <a:pt x="162" y="78"/>
                    </a:lnTo>
                    <a:lnTo>
                      <a:pt x="170" y="58"/>
                    </a:lnTo>
                    <a:lnTo>
                      <a:pt x="182" y="42"/>
                    </a:lnTo>
                    <a:lnTo>
                      <a:pt x="196" y="28"/>
                    </a:lnTo>
                    <a:lnTo>
                      <a:pt x="212" y="18"/>
                    </a:lnTo>
                    <a:lnTo>
                      <a:pt x="228" y="10"/>
                    </a:lnTo>
                    <a:lnTo>
                      <a:pt x="246" y="4"/>
                    </a:lnTo>
                    <a:lnTo>
                      <a:pt x="266" y="0"/>
                    </a:lnTo>
                    <a:lnTo>
                      <a:pt x="286" y="0"/>
                    </a:lnTo>
                    <a:lnTo>
                      <a:pt x="286" y="0"/>
                    </a:lnTo>
                    <a:lnTo>
                      <a:pt x="302" y="0"/>
                    </a:lnTo>
                    <a:lnTo>
                      <a:pt x="318" y="2"/>
                    </a:lnTo>
                    <a:lnTo>
                      <a:pt x="334" y="6"/>
                    </a:lnTo>
                    <a:lnTo>
                      <a:pt x="348" y="10"/>
                    </a:lnTo>
                    <a:lnTo>
                      <a:pt x="364" y="18"/>
                    </a:lnTo>
                    <a:lnTo>
                      <a:pt x="376" y="26"/>
                    </a:lnTo>
                    <a:lnTo>
                      <a:pt x="390" y="36"/>
                    </a:lnTo>
                    <a:lnTo>
                      <a:pt x="400" y="50"/>
                    </a:lnTo>
                    <a:lnTo>
                      <a:pt x="400" y="50"/>
                    </a:lnTo>
                    <a:lnTo>
                      <a:pt x="408" y="66"/>
                    </a:lnTo>
                    <a:lnTo>
                      <a:pt x="416" y="82"/>
                    </a:lnTo>
                    <a:lnTo>
                      <a:pt x="420" y="100"/>
                    </a:lnTo>
                    <a:lnTo>
                      <a:pt x="424" y="118"/>
                    </a:lnTo>
                    <a:lnTo>
                      <a:pt x="426" y="156"/>
                    </a:lnTo>
                    <a:lnTo>
                      <a:pt x="428" y="194"/>
                    </a:lnTo>
                    <a:lnTo>
                      <a:pt x="428" y="490"/>
                    </a:lnTo>
                    <a:lnTo>
                      <a:pt x="258" y="490"/>
                    </a:lnTo>
                    <a:lnTo>
                      <a:pt x="258" y="198"/>
                    </a:lnTo>
                    <a:lnTo>
                      <a:pt x="258" y="198"/>
                    </a:lnTo>
                    <a:lnTo>
                      <a:pt x="256" y="176"/>
                    </a:lnTo>
                    <a:lnTo>
                      <a:pt x="256" y="164"/>
                    </a:lnTo>
                    <a:lnTo>
                      <a:pt x="252" y="152"/>
                    </a:lnTo>
                    <a:lnTo>
                      <a:pt x="248" y="144"/>
                    </a:lnTo>
                    <a:lnTo>
                      <a:pt x="242" y="136"/>
                    </a:lnTo>
                    <a:lnTo>
                      <a:pt x="232" y="130"/>
                    </a:lnTo>
                    <a:lnTo>
                      <a:pt x="220" y="128"/>
                    </a:lnTo>
                    <a:lnTo>
                      <a:pt x="220" y="128"/>
                    </a:lnTo>
                    <a:lnTo>
                      <a:pt x="204" y="130"/>
                    </a:lnTo>
                    <a:lnTo>
                      <a:pt x="192" y="136"/>
                    </a:lnTo>
                    <a:lnTo>
                      <a:pt x="184" y="144"/>
                    </a:lnTo>
                    <a:lnTo>
                      <a:pt x="178" y="156"/>
                    </a:lnTo>
                    <a:lnTo>
                      <a:pt x="174" y="168"/>
                    </a:lnTo>
                    <a:lnTo>
                      <a:pt x="170" y="182"/>
                    </a:lnTo>
                    <a:lnTo>
                      <a:pt x="170" y="212"/>
                    </a:lnTo>
                    <a:lnTo>
                      <a:pt x="170" y="490"/>
                    </a:lnTo>
                    <a:lnTo>
                      <a:pt x="0" y="490"/>
                    </a:lnTo>
                    <a:lnTo>
                      <a:pt x="0" y="10"/>
                    </a:lnTo>
                    <a:close/>
                  </a:path>
                </a:pathLst>
              </a:custGeom>
              <a:solidFill>
                <a:srgbClr val="6DB43F"/>
              </a:solidFill>
              <a:ln w="9525">
                <a:noFill/>
                <a:round/>
                <a:headEnd/>
                <a:tailEnd/>
              </a:ln>
            </p:spPr>
            <p:txBody>
              <a:bodyPr/>
              <a:lstStyle/>
              <a:p>
                <a:endParaRPr lang="en-US"/>
              </a:p>
            </p:txBody>
          </p:sp>
          <p:sp>
            <p:nvSpPr>
              <p:cNvPr id="32" name="Freeform 1061"/>
              <p:cNvSpPr>
                <a:spLocks noEditPoints="1"/>
              </p:cNvSpPr>
              <p:nvPr userDrawn="1"/>
            </p:nvSpPr>
            <p:spPr bwMode="black">
              <a:xfrm>
                <a:off x="1741" y="605"/>
                <a:ext cx="129" cy="139"/>
              </a:xfrm>
              <a:custGeom>
                <a:avLst/>
                <a:gdLst/>
                <a:ahLst/>
                <a:cxnLst>
                  <a:cxn ang="0">
                    <a:pos x="298" y="458"/>
                  </a:cxn>
                  <a:cxn ang="0">
                    <a:pos x="282" y="444"/>
                  </a:cxn>
                  <a:cxn ang="0">
                    <a:pos x="234" y="482"/>
                  </a:cxn>
                  <a:cxn ang="0">
                    <a:pos x="176" y="500"/>
                  </a:cxn>
                  <a:cxn ang="0">
                    <a:pos x="124" y="498"/>
                  </a:cxn>
                  <a:cxn ang="0">
                    <a:pos x="82" y="486"/>
                  </a:cxn>
                  <a:cxn ang="0">
                    <a:pos x="46" y="464"/>
                  </a:cxn>
                  <a:cxn ang="0">
                    <a:pos x="20" y="432"/>
                  </a:cxn>
                  <a:cxn ang="0">
                    <a:pos x="4" y="388"/>
                  </a:cxn>
                  <a:cxn ang="0">
                    <a:pos x="0" y="356"/>
                  </a:cxn>
                  <a:cxn ang="0">
                    <a:pos x="6" y="314"/>
                  </a:cxn>
                  <a:cxn ang="0">
                    <a:pos x="36" y="260"/>
                  </a:cxn>
                  <a:cxn ang="0">
                    <a:pos x="92" y="216"/>
                  </a:cxn>
                  <a:cxn ang="0">
                    <a:pos x="158" y="194"/>
                  </a:cxn>
                  <a:cxn ang="0">
                    <a:pos x="288" y="176"/>
                  </a:cxn>
                  <a:cxn ang="0">
                    <a:pos x="288" y="158"/>
                  </a:cxn>
                  <a:cxn ang="0">
                    <a:pos x="278" y="126"/>
                  </a:cxn>
                  <a:cxn ang="0">
                    <a:pos x="250" y="114"/>
                  </a:cxn>
                  <a:cxn ang="0">
                    <a:pos x="224" y="114"/>
                  </a:cxn>
                  <a:cxn ang="0">
                    <a:pos x="192" y="124"/>
                  </a:cxn>
                  <a:cxn ang="0">
                    <a:pos x="172" y="152"/>
                  </a:cxn>
                  <a:cxn ang="0">
                    <a:pos x="14" y="150"/>
                  </a:cxn>
                  <a:cxn ang="0">
                    <a:pos x="36" y="92"/>
                  </a:cxn>
                  <a:cxn ang="0">
                    <a:pos x="70" y="50"/>
                  </a:cxn>
                  <a:cxn ang="0">
                    <a:pos x="116" y="22"/>
                  </a:cxn>
                  <a:cxn ang="0">
                    <a:pos x="168" y="6"/>
                  </a:cxn>
                  <a:cxn ang="0">
                    <a:pos x="242" y="0"/>
                  </a:cxn>
                  <a:cxn ang="0">
                    <a:pos x="324" y="8"/>
                  </a:cxn>
                  <a:cxn ang="0">
                    <a:pos x="384" y="30"/>
                  </a:cxn>
                  <a:cxn ang="0">
                    <a:pos x="412" y="50"/>
                  </a:cxn>
                  <a:cxn ang="0">
                    <a:pos x="434" y="78"/>
                  </a:cxn>
                  <a:cxn ang="0">
                    <a:pos x="452" y="142"/>
                  </a:cxn>
                  <a:cxn ang="0">
                    <a:pos x="452" y="386"/>
                  </a:cxn>
                  <a:cxn ang="0">
                    <a:pos x="454" y="438"/>
                  </a:cxn>
                  <a:cxn ang="0">
                    <a:pos x="302" y="490"/>
                  </a:cxn>
                  <a:cxn ang="0">
                    <a:pos x="272" y="268"/>
                  </a:cxn>
                  <a:cxn ang="0">
                    <a:pos x="218" y="284"/>
                  </a:cxn>
                  <a:cxn ang="0">
                    <a:pos x="190" y="306"/>
                  </a:cxn>
                  <a:cxn ang="0">
                    <a:pos x="178" y="332"/>
                  </a:cxn>
                  <a:cxn ang="0">
                    <a:pos x="178" y="354"/>
                  </a:cxn>
                  <a:cxn ang="0">
                    <a:pos x="190" y="376"/>
                  </a:cxn>
                  <a:cxn ang="0">
                    <a:pos x="212" y="386"/>
                  </a:cxn>
                  <a:cxn ang="0">
                    <a:pos x="234" y="386"/>
                  </a:cxn>
                  <a:cxn ang="0">
                    <a:pos x="260" y="378"/>
                  </a:cxn>
                  <a:cxn ang="0">
                    <a:pos x="280" y="350"/>
                  </a:cxn>
                  <a:cxn ang="0">
                    <a:pos x="288" y="274"/>
                  </a:cxn>
                </a:cxnLst>
                <a:rect l="0" t="0" r="r" b="b"/>
                <a:pathLst>
                  <a:path w="466" h="500">
                    <a:moveTo>
                      <a:pt x="302" y="490"/>
                    </a:moveTo>
                    <a:lnTo>
                      <a:pt x="302" y="490"/>
                    </a:lnTo>
                    <a:lnTo>
                      <a:pt x="298" y="458"/>
                    </a:lnTo>
                    <a:lnTo>
                      <a:pt x="296" y="424"/>
                    </a:lnTo>
                    <a:lnTo>
                      <a:pt x="296" y="424"/>
                    </a:lnTo>
                    <a:lnTo>
                      <a:pt x="282" y="444"/>
                    </a:lnTo>
                    <a:lnTo>
                      <a:pt x="268" y="460"/>
                    </a:lnTo>
                    <a:lnTo>
                      <a:pt x="252" y="472"/>
                    </a:lnTo>
                    <a:lnTo>
                      <a:pt x="234" y="482"/>
                    </a:lnTo>
                    <a:lnTo>
                      <a:pt x="216" y="490"/>
                    </a:lnTo>
                    <a:lnTo>
                      <a:pt x="196" y="496"/>
                    </a:lnTo>
                    <a:lnTo>
                      <a:pt x="176" y="500"/>
                    </a:lnTo>
                    <a:lnTo>
                      <a:pt x="154" y="500"/>
                    </a:lnTo>
                    <a:lnTo>
                      <a:pt x="154" y="500"/>
                    </a:lnTo>
                    <a:lnTo>
                      <a:pt x="124" y="498"/>
                    </a:lnTo>
                    <a:lnTo>
                      <a:pt x="108" y="496"/>
                    </a:lnTo>
                    <a:lnTo>
                      <a:pt x="94" y="492"/>
                    </a:lnTo>
                    <a:lnTo>
                      <a:pt x="82" y="486"/>
                    </a:lnTo>
                    <a:lnTo>
                      <a:pt x="70" y="480"/>
                    </a:lnTo>
                    <a:lnTo>
                      <a:pt x="58" y="472"/>
                    </a:lnTo>
                    <a:lnTo>
                      <a:pt x="46" y="464"/>
                    </a:lnTo>
                    <a:lnTo>
                      <a:pt x="36" y="454"/>
                    </a:lnTo>
                    <a:lnTo>
                      <a:pt x="28" y="444"/>
                    </a:lnTo>
                    <a:lnTo>
                      <a:pt x="20" y="432"/>
                    </a:lnTo>
                    <a:lnTo>
                      <a:pt x="12" y="418"/>
                    </a:lnTo>
                    <a:lnTo>
                      <a:pt x="8" y="404"/>
                    </a:lnTo>
                    <a:lnTo>
                      <a:pt x="4" y="388"/>
                    </a:lnTo>
                    <a:lnTo>
                      <a:pt x="2" y="372"/>
                    </a:lnTo>
                    <a:lnTo>
                      <a:pt x="0" y="356"/>
                    </a:lnTo>
                    <a:lnTo>
                      <a:pt x="0" y="356"/>
                    </a:lnTo>
                    <a:lnTo>
                      <a:pt x="2" y="342"/>
                    </a:lnTo>
                    <a:lnTo>
                      <a:pt x="2" y="328"/>
                    </a:lnTo>
                    <a:lnTo>
                      <a:pt x="6" y="314"/>
                    </a:lnTo>
                    <a:lnTo>
                      <a:pt x="10" y="302"/>
                    </a:lnTo>
                    <a:lnTo>
                      <a:pt x="20" y="280"/>
                    </a:lnTo>
                    <a:lnTo>
                      <a:pt x="36" y="260"/>
                    </a:lnTo>
                    <a:lnTo>
                      <a:pt x="52" y="242"/>
                    </a:lnTo>
                    <a:lnTo>
                      <a:pt x="72" y="228"/>
                    </a:lnTo>
                    <a:lnTo>
                      <a:pt x="92" y="216"/>
                    </a:lnTo>
                    <a:lnTo>
                      <a:pt x="116" y="208"/>
                    </a:lnTo>
                    <a:lnTo>
                      <a:pt x="116" y="208"/>
                    </a:lnTo>
                    <a:lnTo>
                      <a:pt x="158" y="194"/>
                    </a:lnTo>
                    <a:lnTo>
                      <a:pt x="200" y="186"/>
                    </a:lnTo>
                    <a:lnTo>
                      <a:pt x="244" y="180"/>
                    </a:lnTo>
                    <a:lnTo>
                      <a:pt x="288" y="176"/>
                    </a:lnTo>
                    <a:lnTo>
                      <a:pt x="288" y="174"/>
                    </a:lnTo>
                    <a:lnTo>
                      <a:pt x="288" y="174"/>
                    </a:lnTo>
                    <a:lnTo>
                      <a:pt x="288" y="158"/>
                    </a:lnTo>
                    <a:lnTo>
                      <a:pt x="286" y="146"/>
                    </a:lnTo>
                    <a:lnTo>
                      <a:pt x="282" y="136"/>
                    </a:lnTo>
                    <a:lnTo>
                      <a:pt x="278" y="126"/>
                    </a:lnTo>
                    <a:lnTo>
                      <a:pt x="270" y="120"/>
                    </a:lnTo>
                    <a:lnTo>
                      <a:pt x="262" y="116"/>
                    </a:lnTo>
                    <a:lnTo>
                      <a:pt x="250" y="114"/>
                    </a:lnTo>
                    <a:lnTo>
                      <a:pt x="236" y="112"/>
                    </a:lnTo>
                    <a:lnTo>
                      <a:pt x="236" y="112"/>
                    </a:lnTo>
                    <a:lnTo>
                      <a:pt x="224" y="114"/>
                    </a:lnTo>
                    <a:lnTo>
                      <a:pt x="212" y="116"/>
                    </a:lnTo>
                    <a:lnTo>
                      <a:pt x="202" y="120"/>
                    </a:lnTo>
                    <a:lnTo>
                      <a:pt x="192" y="124"/>
                    </a:lnTo>
                    <a:lnTo>
                      <a:pt x="184" y="132"/>
                    </a:lnTo>
                    <a:lnTo>
                      <a:pt x="178" y="142"/>
                    </a:lnTo>
                    <a:lnTo>
                      <a:pt x="172" y="152"/>
                    </a:lnTo>
                    <a:lnTo>
                      <a:pt x="170" y="166"/>
                    </a:lnTo>
                    <a:lnTo>
                      <a:pt x="14" y="150"/>
                    </a:lnTo>
                    <a:lnTo>
                      <a:pt x="14" y="150"/>
                    </a:lnTo>
                    <a:lnTo>
                      <a:pt x="20" y="130"/>
                    </a:lnTo>
                    <a:lnTo>
                      <a:pt x="26" y="110"/>
                    </a:lnTo>
                    <a:lnTo>
                      <a:pt x="36" y="92"/>
                    </a:lnTo>
                    <a:lnTo>
                      <a:pt x="46" y="76"/>
                    </a:lnTo>
                    <a:lnTo>
                      <a:pt x="58" y="62"/>
                    </a:lnTo>
                    <a:lnTo>
                      <a:pt x="70" y="50"/>
                    </a:lnTo>
                    <a:lnTo>
                      <a:pt x="84" y="40"/>
                    </a:lnTo>
                    <a:lnTo>
                      <a:pt x="100" y="30"/>
                    </a:lnTo>
                    <a:lnTo>
                      <a:pt x="116" y="22"/>
                    </a:lnTo>
                    <a:lnTo>
                      <a:pt x="132" y="16"/>
                    </a:lnTo>
                    <a:lnTo>
                      <a:pt x="150" y="10"/>
                    </a:lnTo>
                    <a:lnTo>
                      <a:pt x="168" y="6"/>
                    </a:lnTo>
                    <a:lnTo>
                      <a:pt x="204" y="2"/>
                    </a:lnTo>
                    <a:lnTo>
                      <a:pt x="242" y="0"/>
                    </a:lnTo>
                    <a:lnTo>
                      <a:pt x="242" y="0"/>
                    </a:lnTo>
                    <a:lnTo>
                      <a:pt x="282" y="2"/>
                    </a:lnTo>
                    <a:lnTo>
                      <a:pt x="304" y="4"/>
                    </a:lnTo>
                    <a:lnTo>
                      <a:pt x="324" y="8"/>
                    </a:lnTo>
                    <a:lnTo>
                      <a:pt x="346" y="14"/>
                    </a:lnTo>
                    <a:lnTo>
                      <a:pt x="366" y="20"/>
                    </a:lnTo>
                    <a:lnTo>
                      <a:pt x="384" y="30"/>
                    </a:lnTo>
                    <a:lnTo>
                      <a:pt x="402" y="42"/>
                    </a:lnTo>
                    <a:lnTo>
                      <a:pt x="402" y="42"/>
                    </a:lnTo>
                    <a:lnTo>
                      <a:pt x="412" y="50"/>
                    </a:lnTo>
                    <a:lnTo>
                      <a:pt x="420" y="58"/>
                    </a:lnTo>
                    <a:lnTo>
                      <a:pt x="428" y="68"/>
                    </a:lnTo>
                    <a:lnTo>
                      <a:pt x="434" y="78"/>
                    </a:lnTo>
                    <a:lnTo>
                      <a:pt x="442" y="98"/>
                    </a:lnTo>
                    <a:lnTo>
                      <a:pt x="448" y="120"/>
                    </a:lnTo>
                    <a:lnTo>
                      <a:pt x="452" y="142"/>
                    </a:lnTo>
                    <a:lnTo>
                      <a:pt x="452" y="166"/>
                    </a:lnTo>
                    <a:lnTo>
                      <a:pt x="452" y="216"/>
                    </a:lnTo>
                    <a:lnTo>
                      <a:pt x="452" y="386"/>
                    </a:lnTo>
                    <a:lnTo>
                      <a:pt x="452" y="386"/>
                    </a:lnTo>
                    <a:lnTo>
                      <a:pt x="452" y="412"/>
                    </a:lnTo>
                    <a:lnTo>
                      <a:pt x="454" y="438"/>
                    </a:lnTo>
                    <a:lnTo>
                      <a:pt x="458" y="466"/>
                    </a:lnTo>
                    <a:lnTo>
                      <a:pt x="466" y="490"/>
                    </a:lnTo>
                    <a:lnTo>
                      <a:pt x="302" y="490"/>
                    </a:lnTo>
                    <a:close/>
                    <a:moveTo>
                      <a:pt x="288" y="266"/>
                    </a:moveTo>
                    <a:lnTo>
                      <a:pt x="288" y="266"/>
                    </a:lnTo>
                    <a:lnTo>
                      <a:pt x="272" y="268"/>
                    </a:lnTo>
                    <a:lnTo>
                      <a:pt x="254" y="272"/>
                    </a:lnTo>
                    <a:lnTo>
                      <a:pt x="234" y="276"/>
                    </a:lnTo>
                    <a:lnTo>
                      <a:pt x="218" y="284"/>
                    </a:lnTo>
                    <a:lnTo>
                      <a:pt x="202" y="294"/>
                    </a:lnTo>
                    <a:lnTo>
                      <a:pt x="196" y="300"/>
                    </a:lnTo>
                    <a:lnTo>
                      <a:pt x="190" y="306"/>
                    </a:lnTo>
                    <a:lnTo>
                      <a:pt x="184" y="314"/>
                    </a:lnTo>
                    <a:lnTo>
                      <a:pt x="180" y="322"/>
                    </a:lnTo>
                    <a:lnTo>
                      <a:pt x="178" y="332"/>
                    </a:lnTo>
                    <a:lnTo>
                      <a:pt x="178" y="342"/>
                    </a:lnTo>
                    <a:lnTo>
                      <a:pt x="178" y="342"/>
                    </a:lnTo>
                    <a:lnTo>
                      <a:pt x="178" y="354"/>
                    </a:lnTo>
                    <a:lnTo>
                      <a:pt x="182" y="362"/>
                    </a:lnTo>
                    <a:lnTo>
                      <a:pt x="186" y="370"/>
                    </a:lnTo>
                    <a:lnTo>
                      <a:pt x="190" y="376"/>
                    </a:lnTo>
                    <a:lnTo>
                      <a:pt x="196" y="382"/>
                    </a:lnTo>
                    <a:lnTo>
                      <a:pt x="204" y="384"/>
                    </a:lnTo>
                    <a:lnTo>
                      <a:pt x="212" y="386"/>
                    </a:lnTo>
                    <a:lnTo>
                      <a:pt x="222" y="388"/>
                    </a:lnTo>
                    <a:lnTo>
                      <a:pt x="222" y="388"/>
                    </a:lnTo>
                    <a:lnTo>
                      <a:pt x="234" y="386"/>
                    </a:lnTo>
                    <a:lnTo>
                      <a:pt x="244" y="384"/>
                    </a:lnTo>
                    <a:lnTo>
                      <a:pt x="252" y="382"/>
                    </a:lnTo>
                    <a:lnTo>
                      <a:pt x="260" y="378"/>
                    </a:lnTo>
                    <a:lnTo>
                      <a:pt x="266" y="372"/>
                    </a:lnTo>
                    <a:lnTo>
                      <a:pt x="272" y="366"/>
                    </a:lnTo>
                    <a:lnTo>
                      <a:pt x="280" y="350"/>
                    </a:lnTo>
                    <a:lnTo>
                      <a:pt x="284" y="334"/>
                    </a:lnTo>
                    <a:lnTo>
                      <a:pt x="286" y="314"/>
                    </a:lnTo>
                    <a:lnTo>
                      <a:pt x="288" y="274"/>
                    </a:lnTo>
                    <a:lnTo>
                      <a:pt x="288" y="266"/>
                    </a:lnTo>
                    <a:close/>
                  </a:path>
                </a:pathLst>
              </a:custGeom>
              <a:solidFill>
                <a:srgbClr val="6DB43F"/>
              </a:solidFill>
              <a:ln w="9525">
                <a:noFill/>
                <a:round/>
                <a:headEnd/>
                <a:tailEnd/>
              </a:ln>
            </p:spPr>
            <p:txBody>
              <a:bodyPr/>
              <a:lstStyle/>
              <a:p>
                <a:endParaRPr lang="en-US"/>
              </a:p>
            </p:txBody>
          </p:sp>
          <p:sp>
            <p:nvSpPr>
              <p:cNvPr id="33" name="Freeform 1062"/>
              <p:cNvSpPr>
                <a:spLocks/>
              </p:cNvSpPr>
              <p:nvPr userDrawn="1"/>
            </p:nvSpPr>
            <p:spPr bwMode="black">
              <a:xfrm>
                <a:off x="1888" y="605"/>
                <a:ext cx="118" cy="136"/>
              </a:xfrm>
              <a:custGeom>
                <a:avLst/>
                <a:gdLst/>
                <a:ahLst/>
                <a:cxnLst>
                  <a:cxn ang="0">
                    <a:pos x="0" y="10"/>
                  </a:cxn>
                  <a:cxn ang="0">
                    <a:pos x="160" y="10"/>
                  </a:cxn>
                  <a:cxn ang="0">
                    <a:pos x="160" y="78"/>
                  </a:cxn>
                  <a:cxn ang="0">
                    <a:pos x="162" y="78"/>
                  </a:cxn>
                  <a:cxn ang="0">
                    <a:pos x="162" y="78"/>
                  </a:cxn>
                  <a:cxn ang="0">
                    <a:pos x="170" y="58"/>
                  </a:cxn>
                  <a:cxn ang="0">
                    <a:pos x="182" y="42"/>
                  </a:cxn>
                  <a:cxn ang="0">
                    <a:pos x="196" y="28"/>
                  </a:cxn>
                  <a:cxn ang="0">
                    <a:pos x="212" y="18"/>
                  </a:cxn>
                  <a:cxn ang="0">
                    <a:pos x="228" y="10"/>
                  </a:cxn>
                  <a:cxn ang="0">
                    <a:pos x="246" y="4"/>
                  </a:cxn>
                  <a:cxn ang="0">
                    <a:pos x="266" y="0"/>
                  </a:cxn>
                  <a:cxn ang="0">
                    <a:pos x="286" y="0"/>
                  </a:cxn>
                  <a:cxn ang="0">
                    <a:pos x="286" y="0"/>
                  </a:cxn>
                  <a:cxn ang="0">
                    <a:pos x="302" y="0"/>
                  </a:cxn>
                  <a:cxn ang="0">
                    <a:pos x="318" y="2"/>
                  </a:cxn>
                  <a:cxn ang="0">
                    <a:pos x="334" y="6"/>
                  </a:cxn>
                  <a:cxn ang="0">
                    <a:pos x="348" y="10"/>
                  </a:cxn>
                  <a:cxn ang="0">
                    <a:pos x="364" y="18"/>
                  </a:cxn>
                  <a:cxn ang="0">
                    <a:pos x="376" y="26"/>
                  </a:cxn>
                  <a:cxn ang="0">
                    <a:pos x="390" y="36"/>
                  </a:cxn>
                  <a:cxn ang="0">
                    <a:pos x="400" y="50"/>
                  </a:cxn>
                  <a:cxn ang="0">
                    <a:pos x="400" y="50"/>
                  </a:cxn>
                  <a:cxn ang="0">
                    <a:pos x="408" y="66"/>
                  </a:cxn>
                  <a:cxn ang="0">
                    <a:pos x="416" y="82"/>
                  </a:cxn>
                  <a:cxn ang="0">
                    <a:pos x="420" y="100"/>
                  </a:cxn>
                  <a:cxn ang="0">
                    <a:pos x="424" y="118"/>
                  </a:cxn>
                  <a:cxn ang="0">
                    <a:pos x="426" y="156"/>
                  </a:cxn>
                  <a:cxn ang="0">
                    <a:pos x="428" y="194"/>
                  </a:cxn>
                  <a:cxn ang="0">
                    <a:pos x="428" y="490"/>
                  </a:cxn>
                  <a:cxn ang="0">
                    <a:pos x="258" y="490"/>
                  </a:cxn>
                  <a:cxn ang="0">
                    <a:pos x="258" y="198"/>
                  </a:cxn>
                  <a:cxn ang="0">
                    <a:pos x="258" y="198"/>
                  </a:cxn>
                  <a:cxn ang="0">
                    <a:pos x="258" y="176"/>
                  </a:cxn>
                  <a:cxn ang="0">
                    <a:pos x="256" y="164"/>
                  </a:cxn>
                  <a:cxn ang="0">
                    <a:pos x="254" y="152"/>
                  </a:cxn>
                  <a:cxn ang="0">
                    <a:pos x="248" y="144"/>
                  </a:cxn>
                  <a:cxn ang="0">
                    <a:pos x="242" y="136"/>
                  </a:cxn>
                  <a:cxn ang="0">
                    <a:pos x="232" y="130"/>
                  </a:cxn>
                  <a:cxn ang="0">
                    <a:pos x="220" y="128"/>
                  </a:cxn>
                  <a:cxn ang="0">
                    <a:pos x="220" y="128"/>
                  </a:cxn>
                  <a:cxn ang="0">
                    <a:pos x="206" y="130"/>
                  </a:cxn>
                  <a:cxn ang="0">
                    <a:pos x="192" y="136"/>
                  </a:cxn>
                  <a:cxn ang="0">
                    <a:pos x="184" y="144"/>
                  </a:cxn>
                  <a:cxn ang="0">
                    <a:pos x="178" y="156"/>
                  </a:cxn>
                  <a:cxn ang="0">
                    <a:pos x="174" y="168"/>
                  </a:cxn>
                  <a:cxn ang="0">
                    <a:pos x="170" y="182"/>
                  </a:cxn>
                  <a:cxn ang="0">
                    <a:pos x="170" y="212"/>
                  </a:cxn>
                  <a:cxn ang="0">
                    <a:pos x="170" y="490"/>
                  </a:cxn>
                  <a:cxn ang="0">
                    <a:pos x="0" y="490"/>
                  </a:cxn>
                  <a:cxn ang="0">
                    <a:pos x="0" y="10"/>
                  </a:cxn>
                </a:cxnLst>
                <a:rect l="0" t="0" r="r" b="b"/>
                <a:pathLst>
                  <a:path w="428" h="490">
                    <a:moveTo>
                      <a:pt x="0" y="10"/>
                    </a:moveTo>
                    <a:lnTo>
                      <a:pt x="160" y="10"/>
                    </a:lnTo>
                    <a:lnTo>
                      <a:pt x="160" y="78"/>
                    </a:lnTo>
                    <a:lnTo>
                      <a:pt x="162" y="78"/>
                    </a:lnTo>
                    <a:lnTo>
                      <a:pt x="162" y="78"/>
                    </a:lnTo>
                    <a:lnTo>
                      <a:pt x="170" y="58"/>
                    </a:lnTo>
                    <a:lnTo>
                      <a:pt x="182" y="42"/>
                    </a:lnTo>
                    <a:lnTo>
                      <a:pt x="196" y="28"/>
                    </a:lnTo>
                    <a:lnTo>
                      <a:pt x="212" y="18"/>
                    </a:lnTo>
                    <a:lnTo>
                      <a:pt x="228" y="10"/>
                    </a:lnTo>
                    <a:lnTo>
                      <a:pt x="246" y="4"/>
                    </a:lnTo>
                    <a:lnTo>
                      <a:pt x="266" y="0"/>
                    </a:lnTo>
                    <a:lnTo>
                      <a:pt x="286" y="0"/>
                    </a:lnTo>
                    <a:lnTo>
                      <a:pt x="286" y="0"/>
                    </a:lnTo>
                    <a:lnTo>
                      <a:pt x="302" y="0"/>
                    </a:lnTo>
                    <a:lnTo>
                      <a:pt x="318" y="2"/>
                    </a:lnTo>
                    <a:lnTo>
                      <a:pt x="334" y="6"/>
                    </a:lnTo>
                    <a:lnTo>
                      <a:pt x="348" y="10"/>
                    </a:lnTo>
                    <a:lnTo>
                      <a:pt x="364" y="18"/>
                    </a:lnTo>
                    <a:lnTo>
                      <a:pt x="376" y="26"/>
                    </a:lnTo>
                    <a:lnTo>
                      <a:pt x="390" y="36"/>
                    </a:lnTo>
                    <a:lnTo>
                      <a:pt x="400" y="50"/>
                    </a:lnTo>
                    <a:lnTo>
                      <a:pt x="400" y="50"/>
                    </a:lnTo>
                    <a:lnTo>
                      <a:pt x="408" y="66"/>
                    </a:lnTo>
                    <a:lnTo>
                      <a:pt x="416" y="82"/>
                    </a:lnTo>
                    <a:lnTo>
                      <a:pt x="420" y="100"/>
                    </a:lnTo>
                    <a:lnTo>
                      <a:pt x="424" y="118"/>
                    </a:lnTo>
                    <a:lnTo>
                      <a:pt x="426" y="156"/>
                    </a:lnTo>
                    <a:lnTo>
                      <a:pt x="428" y="194"/>
                    </a:lnTo>
                    <a:lnTo>
                      <a:pt x="428" y="490"/>
                    </a:lnTo>
                    <a:lnTo>
                      <a:pt x="258" y="490"/>
                    </a:lnTo>
                    <a:lnTo>
                      <a:pt x="258" y="198"/>
                    </a:lnTo>
                    <a:lnTo>
                      <a:pt x="258" y="198"/>
                    </a:lnTo>
                    <a:lnTo>
                      <a:pt x="258" y="176"/>
                    </a:lnTo>
                    <a:lnTo>
                      <a:pt x="256" y="164"/>
                    </a:lnTo>
                    <a:lnTo>
                      <a:pt x="254" y="152"/>
                    </a:lnTo>
                    <a:lnTo>
                      <a:pt x="248" y="144"/>
                    </a:lnTo>
                    <a:lnTo>
                      <a:pt x="242" y="136"/>
                    </a:lnTo>
                    <a:lnTo>
                      <a:pt x="232" y="130"/>
                    </a:lnTo>
                    <a:lnTo>
                      <a:pt x="220" y="128"/>
                    </a:lnTo>
                    <a:lnTo>
                      <a:pt x="220" y="128"/>
                    </a:lnTo>
                    <a:lnTo>
                      <a:pt x="206" y="130"/>
                    </a:lnTo>
                    <a:lnTo>
                      <a:pt x="192" y="136"/>
                    </a:lnTo>
                    <a:lnTo>
                      <a:pt x="184" y="144"/>
                    </a:lnTo>
                    <a:lnTo>
                      <a:pt x="178" y="156"/>
                    </a:lnTo>
                    <a:lnTo>
                      <a:pt x="174" y="168"/>
                    </a:lnTo>
                    <a:lnTo>
                      <a:pt x="170" y="182"/>
                    </a:lnTo>
                    <a:lnTo>
                      <a:pt x="170" y="212"/>
                    </a:lnTo>
                    <a:lnTo>
                      <a:pt x="170" y="490"/>
                    </a:lnTo>
                    <a:lnTo>
                      <a:pt x="0" y="490"/>
                    </a:lnTo>
                    <a:lnTo>
                      <a:pt x="0" y="10"/>
                    </a:lnTo>
                    <a:close/>
                  </a:path>
                </a:pathLst>
              </a:custGeom>
              <a:solidFill>
                <a:srgbClr val="6DB43F"/>
              </a:solidFill>
              <a:ln w="9525">
                <a:noFill/>
                <a:round/>
                <a:headEnd/>
                <a:tailEnd/>
              </a:ln>
            </p:spPr>
            <p:txBody>
              <a:bodyPr/>
              <a:lstStyle/>
              <a:p>
                <a:endParaRPr lang="en-US"/>
              </a:p>
            </p:txBody>
          </p:sp>
          <p:sp>
            <p:nvSpPr>
              <p:cNvPr id="34" name="Freeform 1063"/>
              <p:cNvSpPr>
                <a:spLocks/>
              </p:cNvSpPr>
              <p:nvPr userDrawn="1"/>
            </p:nvSpPr>
            <p:spPr bwMode="black">
              <a:xfrm>
                <a:off x="2019" y="564"/>
                <a:ext cx="88" cy="180"/>
              </a:xfrm>
              <a:custGeom>
                <a:avLst/>
                <a:gdLst/>
                <a:ahLst/>
                <a:cxnLst>
                  <a:cxn ang="0">
                    <a:pos x="232" y="160"/>
                  </a:cxn>
                  <a:cxn ang="0">
                    <a:pos x="320" y="160"/>
                  </a:cxn>
                  <a:cxn ang="0">
                    <a:pos x="320" y="282"/>
                  </a:cxn>
                  <a:cxn ang="0">
                    <a:pos x="234" y="282"/>
                  </a:cxn>
                  <a:cxn ang="0">
                    <a:pos x="234" y="448"/>
                  </a:cxn>
                  <a:cxn ang="0">
                    <a:pos x="234" y="448"/>
                  </a:cxn>
                  <a:cxn ang="0">
                    <a:pos x="234" y="472"/>
                  </a:cxn>
                  <a:cxn ang="0">
                    <a:pos x="234" y="482"/>
                  </a:cxn>
                  <a:cxn ang="0">
                    <a:pos x="238" y="492"/>
                  </a:cxn>
                  <a:cxn ang="0">
                    <a:pos x="242" y="500"/>
                  </a:cxn>
                  <a:cxn ang="0">
                    <a:pos x="248" y="504"/>
                  </a:cxn>
                  <a:cxn ang="0">
                    <a:pos x="258" y="508"/>
                  </a:cxn>
                  <a:cxn ang="0">
                    <a:pos x="270" y="510"/>
                  </a:cxn>
                  <a:cxn ang="0">
                    <a:pos x="270" y="510"/>
                  </a:cxn>
                  <a:cxn ang="0">
                    <a:pos x="282" y="510"/>
                  </a:cxn>
                  <a:cxn ang="0">
                    <a:pos x="296" y="508"/>
                  </a:cxn>
                  <a:cxn ang="0">
                    <a:pos x="320" y="502"/>
                  </a:cxn>
                  <a:cxn ang="0">
                    <a:pos x="320" y="636"/>
                  </a:cxn>
                  <a:cxn ang="0">
                    <a:pos x="320" y="636"/>
                  </a:cxn>
                  <a:cxn ang="0">
                    <a:pos x="288" y="644"/>
                  </a:cxn>
                  <a:cxn ang="0">
                    <a:pos x="254" y="648"/>
                  </a:cxn>
                  <a:cxn ang="0">
                    <a:pos x="224" y="652"/>
                  </a:cxn>
                  <a:cxn ang="0">
                    <a:pos x="202" y="652"/>
                  </a:cxn>
                  <a:cxn ang="0">
                    <a:pos x="202" y="652"/>
                  </a:cxn>
                  <a:cxn ang="0">
                    <a:pos x="188" y="652"/>
                  </a:cxn>
                  <a:cxn ang="0">
                    <a:pos x="174" y="650"/>
                  </a:cxn>
                  <a:cxn ang="0">
                    <a:pos x="160" y="646"/>
                  </a:cxn>
                  <a:cxn ang="0">
                    <a:pos x="146" y="640"/>
                  </a:cxn>
                  <a:cxn ang="0">
                    <a:pos x="132" y="632"/>
                  </a:cxn>
                  <a:cxn ang="0">
                    <a:pos x="120" y="624"/>
                  </a:cxn>
                  <a:cxn ang="0">
                    <a:pos x="108" y="614"/>
                  </a:cxn>
                  <a:cxn ang="0">
                    <a:pos x="96" y="602"/>
                  </a:cxn>
                  <a:cxn ang="0">
                    <a:pos x="96" y="602"/>
                  </a:cxn>
                  <a:cxn ang="0">
                    <a:pos x="86" y="586"/>
                  </a:cxn>
                  <a:cxn ang="0">
                    <a:pos x="78" y="570"/>
                  </a:cxn>
                  <a:cxn ang="0">
                    <a:pos x="72" y="554"/>
                  </a:cxn>
                  <a:cxn ang="0">
                    <a:pos x="68" y="538"/>
                  </a:cxn>
                  <a:cxn ang="0">
                    <a:pos x="66" y="520"/>
                  </a:cxn>
                  <a:cxn ang="0">
                    <a:pos x="64" y="502"/>
                  </a:cxn>
                  <a:cxn ang="0">
                    <a:pos x="64" y="464"/>
                  </a:cxn>
                  <a:cxn ang="0">
                    <a:pos x="64" y="282"/>
                  </a:cxn>
                  <a:cxn ang="0">
                    <a:pos x="0" y="282"/>
                  </a:cxn>
                  <a:cxn ang="0">
                    <a:pos x="0" y="160"/>
                  </a:cxn>
                  <a:cxn ang="0">
                    <a:pos x="72" y="160"/>
                  </a:cxn>
                  <a:cxn ang="0">
                    <a:pos x="74" y="62"/>
                  </a:cxn>
                  <a:cxn ang="0">
                    <a:pos x="232" y="0"/>
                  </a:cxn>
                  <a:cxn ang="0">
                    <a:pos x="232" y="160"/>
                  </a:cxn>
                </a:cxnLst>
                <a:rect l="0" t="0" r="r" b="b"/>
                <a:pathLst>
                  <a:path w="320" h="652">
                    <a:moveTo>
                      <a:pt x="232" y="160"/>
                    </a:moveTo>
                    <a:lnTo>
                      <a:pt x="320" y="160"/>
                    </a:lnTo>
                    <a:lnTo>
                      <a:pt x="320" y="282"/>
                    </a:lnTo>
                    <a:lnTo>
                      <a:pt x="234" y="282"/>
                    </a:lnTo>
                    <a:lnTo>
                      <a:pt x="234" y="448"/>
                    </a:lnTo>
                    <a:lnTo>
                      <a:pt x="234" y="448"/>
                    </a:lnTo>
                    <a:lnTo>
                      <a:pt x="234" y="472"/>
                    </a:lnTo>
                    <a:lnTo>
                      <a:pt x="234" y="482"/>
                    </a:lnTo>
                    <a:lnTo>
                      <a:pt x="238" y="492"/>
                    </a:lnTo>
                    <a:lnTo>
                      <a:pt x="242" y="500"/>
                    </a:lnTo>
                    <a:lnTo>
                      <a:pt x="248" y="504"/>
                    </a:lnTo>
                    <a:lnTo>
                      <a:pt x="258" y="508"/>
                    </a:lnTo>
                    <a:lnTo>
                      <a:pt x="270" y="510"/>
                    </a:lnTo>
                    <a:lnTo>
                      <a:pt x="270" y="510"/>
                    </a:lnTo>
                    <a:lnTo>
                      <a:pt x="282" y="510"/>
                    </a:lnTo>
                    <a:lnTo>
                      <a:pt x="296" y="508"/>
                    </a:lnTo>
                    <a:lnTo>
                      <a:pt x="320" y="502"/>
                    </a:lnTo>
                    <a:lnTo>
                      <a:pt x="320" y="636"/>
                    </a:lnTo>
                    <a:lnTo>
                      <a:pt x="320" y="636"/>
                    </a:lnTo>
                    <a:lnTo>
                      <a:pt x="288" y="644"/>
                    </a:lnTo>
                    <a:lnTo>
                      <a:pt x="254" y="648"/>
                    </a:lnTo>
                    <a:lnTo>
                      <a:pt x="224" y="652"/>
                    </a:lnTo>
                    <a:lnTo>
                      <a:pt x="202" y="652"/>
                    </a:lnTo>
                    <a:lnTo>
                      <a:pt x="202" y="652"/>
                    </a:lnTo>
                    <a:lnTo>
                      <a:pt x="188" y="652"/>
                    </a:lnTo>
                    <a:lnTo>
                      <a:pt x="174" y="650"/>
                    </a:lnTo>
                    <a:lnTo>
                      <a:pt x="160" y="646"/>
                    </a:lnTo>
                    <a:lnTo>
                      <a:pt x="146" y="640"/>
                    </a:lnTo>
                    <a:lnTo>
                      <a:pt x="132" y="632"/>
                    </a:lnTo>
                    <a:lnTo>
                      <a:pt x="120" y="624"/>
                    </a:lnTo>
                    <a:lnTo>
                      <a:pt x="108" y="614"/>
                    </a:lnTo>
                    <a:lnTo>
                      <a:pt x="96" y="602"/>
                    </a:lnTo>
                    <a:lnTo>
                      <a:pt x="96" y="602"/>
                    </a:lnTo>
                    <a:lnTo>
                      <a:pt x="86" y="586"/>
                    </a:lnTo>
                    <a:lnTo>
                      <a:pt x="78" y="570"/>
                    </a:lnTo>
                    <a:lnTo>
                      <a:pt x="72" y="554"/>
                    </a:lnTo>
                    <a:lnTo>
                      <a:pt x="68" y="538"/>
                    </a:lnTo>
                    <a:lnTo>
                      <a:pt x="66" y="520"/>
                    </a:lnTo>
                    <a:lnTo>
                      <a:pt x="64" y="502"/>
                    </a:lnTo>
                    <a:lnTo>
                      <a:pt x="64" y="464"/>
                    </a:lnTo>
                    <a:lnTo>
                      <a:pt x="64" y="282"/>
                    </a:lnTo>
                    <a:lnTo>
                      <a:pt x="0" y="282"/>
                    </a:lnTo>
                    <a:lnTo>
                      <a:pt x="0" y="160"/>
                    </a:lnTo>
                    <a:lnTo>
                      <a:pt x="72" y="160"/>
                    </a:lnTo>
                    <a:lnTo>
                      <a:pt x="74" y="62"/>
                    </a:lnTo>
                    <a:lnTo>
                      <a:pt x="232" y="0"/>
                    </a:lnTo>
                    <a:lnTo>
                      <a:pt x="232" y="160"/>
                    </a:lnTo>
                    <a:close/>
                  </a:path>
                </a:pathLst>
              </a:custGeom>
              <a:solidFill>
                <a:srgbClr val="6DB43F"/>
              </a:solidFill>
              <a:ln w="9525">
                <a:noFill/>
                <a:round/>
                <a:headEnd/>
                <a:tailEnd/>
              </a:ln>
            </p:spPr>
            <p:txBody>
              <a:bodyPr/>
              <a:lstStyle/>
              <a:p>
                <a:endParaRPr lang="en-US"/>
              </a:p>
            </p:txBody>
          </p:sp>
          <p:sp>
            <p:nvSpPr>
              <p:cNvPr id="35" name="Freeform 1064"/>
              <p:cNvSpPr>
                <a:spLocks/>
              </p:cNvSpPr>
              <p:nvPr userDrawn="1"/>
            </p:nvSpPr>
            <p:spPr bwMode="black">
              <a:xfrm>
                <a:off x="1536" y="202"/>
                <a:ext cx="268" cy="267"/>
              </a:xfrm>
              <a:custGeom>
                <a:avLst/>
                <a:gdLst/>
                <a:ahLst/>
                <a:cxnLst>
                  <a:cxn ang="0">
                    <a:pos x="238" y="728"/>
                  </a:cxn>
                  <a:cxn ang="0">
                    <a:pos x="238" y="0"/>
                  </a:cxn>
                  <a:cxn ang="0">
                    <a:pos x="0" y="0"/>
                  </a:cxn>
                  <a:cxn ang="0">
                    <a:pos x="0" y="964"/>
                  </a:cxn>
                  <a:cxn ang="0">
                    <a:pos x="970" y="964"/>
                  </a:cxn>
                  <a:cxn ang="0">
                    <a:pos x="970" y="728"/>
                  </a:cxn>
                  <a:cxn ang="0">
                    <a:pos x="238" y="728"/>
                  </a:cxn>
                  <a:cxn ang="0">
                    <a:pos x="238" y="728"/>
                  </a:cxn>
                </a:cxnLst>
                <a:rect l="0" t="0" r="r" b="b"/>
                <a:pathLst>
                  <a:path w="970" h="964">
                    <a:moveTo>
                      <a:pt x="238" y="728"/>
                    </a:moveTo>
                    <a:lnTo>
                      <a:pt x="238" y="0"/>
                    </a:lnTo>
                    <a:lnTo>
                      <a:pt x="0" y="0"/>
                    </a:lnTo>
                    <a:lnTo>
                      <a:pt x="0" y="964"/>
                    </a:lnTo>
                    <a:lnTo>
                      <a:pt x="970" y="964"/>
                    </a:lnTo>
                    <a:lnTo>
                      <a:pt x="970" y="728"/>
                    </a:lnTo>
                    <a:lnTo>
                      <a:pt x="238" y="728"/>
                    </a:lnTo>
                    <a:lnTo>
                      <a:pt x="238" y="728"/>
                    </a:lnTo>
                    <a:close/>
                  </a:path>
                </a:pathLst>
              </a:custGeom>
              <a:solidFill>
                <a:srgbClr val="6DB43F"/>
              </a:solidFill>
              <a:ln w="9525">
                <a:noFill/>
                <a:round/>
                <a:headEnd/>
                <a:tailEnd/>
              </a:ln>
            </p:spPr>
            <p:txBody>
              <a:bodyPr/>
              <a:lstStyle/>
              <a:p>
                <a:endParaRPr lang="en-US"/>
              </a:p>
            </p:txBody>
          </p:sp>
          <p:sp>
            <p:nvSpPr>
              <p:cNvPr id="36" name="Freeform 1065"/>
              <p:cNvSpPr>
                <a:spLocks/>
              </p:cNvSpPr>
              <p:nvPr userDrawn="1"/>
            </p:nvSpPr>
            <p:spPr bwMode="black">
              <a:xfrm>
                <a:off x="1609" y="357"/>
                <a:ext cx="39" cy="39"/>
              </a:xfrm>
              <a:custGeom>
                <a:avLst/>
                <a:gdLst/>
                <a:ahLst/>
                <a:cxnLst>
                  <a:cxn ang="0">
                    <a:pos x="0" y="0"/>
                  </a:cxn>
                  <a:cxn ang="0">
                    <a:pos x="0" y="18"/>
                  </a:cxn>
                  <a:cxn ang="0">
                    <a:pos x="0" y="18"/>
                  </a:cxn>
                  <a:cxn ang="0">
                    <a:pos x="22" y="24"/>
                  </a:cxn>
                  <a:cxn ang="0">
                    <a:pos x="44" y="32"/>
                  </a:cxn>
                  <a:cxn ang="0">
                    <a:pos x="64" y="44"/>
                  </a:cxn>
                  <a:cxn ang="0">
                    <a:pos x="80" y="60"/>
                  </a:cxn>
                  <a:cxn ang="0">
                    <a:pos x="96" y="76"/>
                  </a:cxn>
                  <a:cxn ang="0">
                    <a:pos x="108" y="96"/>
                  </a:cxn>
                  <a:cxn ang="0">
                    <a:pos x="118" y="116"/>
                  </a:cxn>
                  <a:cxn ang="0">
                    <a:pos x="124" y="140"/>
                  </a:cxn>
                  <a:cxn ang="0">
                    <a:pos x="142" y="140"/>
                  </a:cxn>
                  <a:cxn ang="0">
                    <a:pos x="142" y="140"/>
                  </a:cxn>
                  <a:cxn ang="0">
                    <a:pos x="134" y="114"/>
                  </a:cxn>
                  <a:cxn ang="0">
                    <a:pos x="124" y="88"/>
                  </a:cxn>
                  <a:cxn ang="0">
                    <a:pos x="110" y="66"/>
                  </a:cxn>
                  <a:cxn ang="0">
                    <a:pos x="94" y="46"/>
                  </a:cxn>
                  <a:cxn ang="0">
                    <a:pos x="74" y="30"/>
                  </a:cxn>
                  <a:cxn ang="0">
                    <a:pos x="50" y="16"/>
                  </a:cxn>
                  <a:cxn ang="0">
                    <a:pos x="26" y="6"/>
                  </a:cxn>
                  <a:cxn ang="0">
                    <a:pos x="0" y="0"/>
                  </a:cxn>
                  <a:cxn ang="0">
                    <a:pos x="0" y="0"/>
                  </a:cxn>
                </a:cxnLst>
                <a:rect l="0" t="0" r="r" b="b"/>
                <a:pathLst>
                  <a:path w="142" h="140">
                    <a:moveTo>
                      <a:pt x="0" y="0"/>
                    </a:moveTo>
                    <a:lnTo>
                      <a:pt x="0" y="18"/>
                    </a:lnTo>
                    <a:lnTo>
                      <a:pt x="0" y="18"/>
                    </a:lnTo>
                    <a:lnTo>
                      <a:pt x="22" y="24"/>
                    </a:lnTo>
                    <a:lnTo>
                      <a:pt x="44" y="32"/>
                    </a:lnTo>
                    <a:lnTo>
                      <a:pt x="64" y="44"/>
                    </a:lnTo>
                    <a:lnTo>
                      <a:pt x="80" y="60"/>
                    </a:lnTo>
                    <a:lnTo>
                      <a:pt x="96" y="76"/>
                    </a:lnTo>
                    <a:lnTo>
                      <a:pt x="108" y="96"/>
                    </a:lnTo>
                    <a:lnTo>
                      <a:pt x="118" y="116"/>
                    </a:lnTo>
                    <a:lnTo>
                      <a:pt x="124" y="140"/>
                    </a:lnTo>
                    <a:lnTo>
                      <a:pt x="142" y="140"/>
                    </a:lnTo>
                    <a:lnTo>
                      <a:pt x="142" y="140"/>
                    </a:lnTo>
                    <a:lnTo>
                      <a:pt x="134" y="114"/>
                    </a:lnTo>
                    <a:lnTo>
                      <a:pt x="124" y="88"/>
                    </a:lnTo>
                    <a:lnTo>
                      <a:pt x="110" y="66"/>
                    </a:lnTo>
                    <a:lnTo>
                      <a:pt x="94" y="46"/>
                    </a:lnTo>
                    <a:lnTo>
                      <a:pt x="74" y="30"/>
                    </a:lnTo>
                    <a:lnTo>
                      <a:pt x="50" y="16"/>
                    </a:lnTo>
                    <a:lnTo>
                      <a:pt x="26" y="6"/>
                    </a:lnTo>
                    <a:lnTo>
                      <a:pt x="0" y="0"/>
                    </a:lnTo>
                    <a:lnTo>
                      <a:pt x="0" y="0"/>
                    </a:lnTo>
                    <a:close/>
                  </a:path>
                </a:pathLst>
              </a:custGeom>
              <a:solidFill>
                <a:srgbClr val="00ADEF"/>
              </a:solidFill>
              <a:ln w="9525">
                <a:noFill/>
                <a:round/>
                <a:headEnd/>
                <a:tailEnd/>
              </a:ln>
            </p:spPr>
            <p:txBody>
              <a:bodyPr/>
              <a:lstStyle/>
              <a:p>
                <a:endParaRPr lang="en-US"/>
              </a:p>
            </p:txBody>
          </p:sp>
          <p:sp>
            <p:nvSpPr>
              <p:cNvPr id="37" name="Freeform 1066"/>
              <p:cNvSpPr>
                <a:spLocks/>
              </p:cNvSpPr>
              <p:nvPr userDrawn="1"/>
            </p:nvSpPr>
            <p:spPr bwMode="black">
              <a:xfrm>
                <a:off x="1609" y="308"/>
                <a:ext cx="88" cy="88"/>
              </a:xfrm>
              <a:custGeom>
                <a:avLst/>
                <a:gdLst/>
                <a:ahLst/>
                <a:cxnLst>
                  <a:cxn ang="0">
                    <a:pos x="0" y="0"/>
                  </a:cxn>
                  <a:cxn ang="0">
                    <a:pos x="0" y="52"/>
                  </a:cxn>
                  <a:cxn ang="0">
                    <a:pos x="0" y="52"/>
                  </a:cxn>
                  <a:cxn ang="0">
                    <a:pos x="26" y="56"/>
                  </a:cxn>
                  <a:cxn ang="0">
                    <a:pos x="52" y="60"/>
                  </a:cxn>
                  <a:cxn ang="0">
                    <a:pos x="76" y="68"/>
                  </a:cxn>
                  <a:cxn ang="0">
                    <a:pos x="100" y="78"/>
                  </a:cxn>
                  <a:cxn ang="0">
                    <a:pos x="122" y="90"/>
                  </a:cxn>
                  <a:cxn ang="0">
                    <a:pos x="142" y="104"/>
                  </a:cxn>
                  <a:cxn ang="0">
                    <a:pos x="162" y="118"/>
                  </a:cxn>
                  <a:cxn ang="0">
                    <a:pos x="182" y="136"/>
                  </a:cxn>
                  <a:cxn ang="0">
                    <a:pos x="198" y="154"/>
                  </a:cxn>
                  <a:cxn ang="0">
                    <a:pos x="214" y="174"/>
                  </a:cxn>
                  <a:cxn ang="0">
                    <a:pos x="228" y="194"/>
                  </a:cxn>
                  <a:cxn ang="0">
                    <a:pos x="238" y="216"/>
                  </a:cxn>
                  <a:cxn ang="0">
                    <a:pos x="248" y="240"/>
                  </a:cxn>
                  <a:cxn ang="0">
                    <a:pos x="256" y="264"/>
                  </a:cxn>
                  <a:cxn ang="0">
                    <a:pos x="262" y="290"/>
                  </a:cxn>
                  <a:cxn ang="0">
                    <a:pos x="266" y="316"/>
                  </a:cxn>
                  <a:cxn ang="0">
                    <a:pos x="320" y="316"/>
                  </a:cxn>
                  <a:cxn ang="0">
                    <a:pos x="320" y="316"/>
                  </a:cxn>
                  <a:cxn ang="0">
                    <a:pos x="316" y="284"/>
                  </a:cxn>
                  <a:cxn ang="0">
                    <a:pos x="308" y="254"/>
                  </a:cxn>
                  <a:cxn ang="0">
                    <a:pos x="300" y="224"/>
                  </a:cxn>
                  <a:cxn ang="0">
                    <a:pos x="288" y="196"/>
                  </a:cxn>
                  <a:cxn ang="0">
                    <a:pos x="274" y="168"/>
                  </a:cxn>
                  <a:cxn ang="0">
                    <a:pos x="258" y="144"/>
                  </a:cxn>
                  <a:cxn ang="0">
                    <a:pos x="240" y="120"/>
                  </a:cxn>
                  <a:cxn ang="0">
                    <a:pos x="218" y="98"/>
                  </a:cxn>
                  <a:cxn ang="0">
                    <a:pos x="196" y="78"/>
                  </a:cxn>
                  <a:cxn ang="0">
                    <a:pos x="172" y="60"/>
                  </a:cxn>
                  <a:cxn ang="0">
                    <a:pos x="146" y="44"/>
                  </a:cxn>
                  <a:cxn ang="0">
                    <a:pos x="120" y="30"/>
                  </a:cxn>
                  <a:cxn ang="0">
                    <a:pos x="92" y="18"/>
                  </a:cxn>
                  <a:cxn ang="0">
                    <a:pos x="62" y="8"/>
                  </a:cxn>
                  <a:cxn ang="0">
                    <a:pos x="32" y="2"/>
                  </a:cxn>
                  <a:cxn ang="0">
                    <a:pos x="0" y="0"/>
                  </a:cxn>
                  <a:cxn ang="0">
                    <a:pos x="0" y="0"/>
                  </a:cxn>
                </a:cxnLst>
                <a:rect l="0" t="0" r="r" b="b"/>
                <a:pathLst>
                  <a:path w="320" h="316">
                    <a:moveTo>
                      <a:pt x="0" y="0"/>
                    </a:moveTo>
                    <a:lnTo>
                      <a:pt x="0" y="52"/>
                    </a:lnTo>
                    <a:lnTo>
                      <a:pt x="0" y="52"/>
                    </a:lnTo>
                    <a:lnTo>
                      <a:pt x="26" y="56"/>
                    </a:lnTo>
                    <a:lnTo>
                      <a:pt x="52" y="60"/>
                    </a:lnTo>
                    <a:lnTo>
                      <a:pt x="76" y="68"/>
                    </a:lnTo>
                    <a:lnTo>
                      <a:pt x="100" y="78"/>
                    </a:lnTo>
                    <a:lnTo>
                      <a:pt x="122" y="90"/>
                    </a:lnTo>
                    <a:lnTo>
                      <a:pt x="142" y="104"/>
                    </a:lnTo>
                    <a:lnTo>
                      <a:pt x="162" y="118"/>
                    </a:lnTo>
                    <a:lnTo>
                      <a:pt x="182" y="136"/>
                    </a:lnTo>
                    <a:lnTo>
                      <a:pt x="198" y="154"/>
                    </a:lnTo>
                    <a:lnTo>
                      <a:pt x="214" y="174"/>
                    </a:lnTo>
                    <a:lnTo>
                      <a:pt x="228" y="194"/>
                    </a:lnTo>
                    <a:lnTo>
                      <a:pt x="238" y="216"/>
                    </a:lnTo>
                    <a:lnTo>
                      <a:pt x="248" y="240"/>
                    </a:lnTo>
                    <a:lnTo>
                      <a:pt x="256" y="264"/>
                    </a:lnTo>
                    <a:lnTo>
                      <a:pt x="262" y="290"/>
                    </a:lnTo>
                    <a:lnTo>
                      <a:pt x="266" y="316"/>
                    </a:lnTo>
                    <a:lnTo>
                      <a:pt x="320" y="316"/>
                    </a:lnTo>
                    <a:lnTo>
                      <a:pt x="320" y="316"/>
                    </a:lnTo>
                    <a:lnTo>
                      <a:pt x="316" y="284"/>
                    </a:lnTo>
                    <a:lnTo>
                      <a:pt x="308" y="254"/>
                    </a:lnTo>
                    <a:lnTo>
                      <a:pt x="300" y="224"/>
                    </a:lnTo>
                    <a:lnTo>
                      <a:pt x="288" y="196"/>
                    </a:lnTo>
                    <a:lnTo>
                      <a:pt x="274" y="168"/>
                    </a:lnTo>
                    <a:lnTo>
                      <a:pt x="258" y="144"/>
                    </a:lnTo>
                    <a:lnTo>
                      <a:pt x="240" y="120"/>
                    </a:lnTo>
                    <a:lnTo>
                      <a:pt x="218" y="98"/>
                    </a:lnTo>
                    <a:lnTo>
                      <a:pt x="196" y="78"/>
                    </a:lnTo>
                    <a:lnTo>
                      <a:pt x="172" y="60"/>
                    </a:lnTo>
                    <a:lnTo>
                      <a:pt x="146" y="44"/>
                    </a:lnTo>
                    <a:lnTo>
                      <a:pt x="120" y="30"/>
                    </a:lnTo>
                    <a:lnTo>
                      <a:pt x="92" y="18"/>
                    </a:lnTo>
                    <a:lnTo>
                      <a:pt x="62" y="8"/>
                    </a:lnTo>
                    <a:lnTo>
                      <a:pt x="32" y="2"/>
                    </a:lnTo>
                    <a:lnTo>
                      <a:pt x="0" y="0"/>
                    </a:lnTo>
                    <a:lnTo>
                      <a:pt x="0" y="0"/>
                    </a:lnTo>
                    <a:close/>
                  </a:path>
                </a:pathLst>
              </a:custGeom>
              <a:solidFill>
                <a:srgbClr val="00ADEF"/>
              </a:solidFill>
              <a:ln w="9525">
                <a:noFill/>
                <a:round/>
                <a:headEnd/>
                <a:tailEnd/>
              </a:ln>
            </p:spPr>
            <p:txBody>
              <a:bodyPr/>
              <a:lstStyle/>
              <a:p>
                <a:endParaRPr lang="en-US"/>
              </a:p>
            </p:txBody>
          </p:sp>
          <p:sp>
            <p:nvSpPr>
              <p:cNvPr id="38" name="Freeform 1067"/>
              <p:cNvSpPr>
                <a:spLocks/>
              </p:cNvSpPr>
              <p:nvPr userDrawn="1"/>
            </p:nvSpPr>
            <p:spPr bwMode="black">
              <a:xfrm>
                <a:off x="1609" y="259"/>
                <a:ext cx="137" cy="137"/>
              </a:xfrm>
              <a:custGeom>
                <a:avLst/>
                <a:gdLst/>
                <a:ahLst/>
                <a:cxnLst>
                  <a:cxn ang="0">
                    <a:pos x="0" y="0"/>
                  </a:cxn>
                  <a:cxn ang="0">
                    <a:pos x="0" y="88"/>
                  </a:cxn>
                  <a:cxn ang="0">
                    <a:pos x="0" y="88"/>
                  </a:cxn>
                  <a:cxn ang="0">
                    <a:pos x="40" y="92"/>
                  </a:cxn>
                  <a:cxn ang="0">
                    <a:pos x="80" y="100"/>
                  </a:cxn>
                  <a:cxn ang="0">
                    <a:pos x="118" y="112"/>
                  </a:cxn>
                  <a:cxn ang="0">
                    <a:pos x="154" y="126"/>
                  </a:cxn>
                  <a:cxn ang="0">
                    <a:pos x="188" y="144"/>
                  </a:cxn>
                  <a:cxn ang="0">
                    <a:pos x="222" y="164"/>
                  </a:cxn>
                  <a:cxn ang="0">
                    <a:pos x="252" y="188"/>
                  </a:cxn>
                  <a:cxn ang="0">
                    <a:pos x="282" y="214"/>
                  </a:cxn>
                  <a:cxn ang="0">
                    <a:pos x="308" y="242"/>
                  </a:cxn>
                  <a:cxn ang="0">
                    <a:pos x="330" y="272"/>
                  </a:cxn>
                  <a:cxn ang="0">
                    <a:pos x="352" y="304"/>
                  </a:cxn>
                  <a:cxn ang="0">
                    <a:pos x="370" y="340"/>
                  </a:cxn>
                  <a:cxn ang="0">
                    <a:pos x="384" y="376"/>
                  </a:cxn>
                  <a:cxn ang="0">
                    <a:pos x="396" y="414"/>
                  </a:cxn>
                  <a:cxn ang="0">
                    <a:pos x="404" y="452"/>
                  </a:cxn>
                  <a:cxn ang="0">
                    <a:pos x="408" y="494"/>
                  </a:cxn>
                  <a:cxn ang="0">
                    <a:pos x="496" y="494"/>
                  </a:cxn>
                  <a:cxn ang="0">
                    <a:pos x="496" y="494"/>
                  </a:cxn>
                  <a:cxn ang="0">
                    <a:pos x="492" y="444"/>
                  </a:cxn>
                  <a:cxn ang="0">
                    <a:pos x="482" y="396"/>
                  </a:cxn>
                  <a:cxn ang="0">
                    <a:pos x="468" y="350"/>
                  </a:cxn>
                  <a:cxn ang="0">
                    <a:pos x="452" y="304"/>
                  </a:cxn>
                  <a:cxn ang="0">
                    <a:pos x="430" y="262"/>
                  </a:cxn>
                  <a:cxn ang="0">
                    <a:pos x="404" y="222"/>
                  </a:cxn>
                  <a:cxn ang="0">
                    <a:pos x="376" y="186"/>
                  </a:cxn>
                  <a:cxn ang="0">
                    <a:pos x="344" y="150"/>
                  </a:cxn>
                  <a:cxn ang="0">
                    <a:pos x="308" y="118"/>
                  </a:cxn>
                  <a:cxn ang="0">
                    <a:pos x="272" y="90"/>
                  </a:cxn>
                  <a:cxn ang="0">
                    <a:pos x="232" y="66"/>
                  </a:cxn>
                  <a:cxn ang="0">
                    <a:pos x="188" y="44"/>
                  </a:cxn>
                  <a:cxn ang="0">
                    <a:pos x="144" y="26"/>
                  </a:cxn>
                  <a:cxn ang="0">
                    <a:pos x="98" y="14"/>
                  </a:cxn>
                  <a:cxn ang="0">
                    <a:pos x="50" y="4"/>
                  </a:cxn>
                  <a:cxn ang="0">
                    <a:pos x="0" y="0"/>
                  </a:cxn>
                  <a:cxn ang="0">
                    <a:pos x="0" y="0"/>
                  </a:cxn>
                </a:cxnLst>
                <a:rect l="0" t="0" r="r" b="b"/>
                <a:pathLst>
                  <a:path w="496" h="494">
                    <a:moveTo>
                      <a:pt x="0" y="0"/>
                    </a:moveTo>
                    <a:lnTo>
                      <a:pt x="0" y="88"/>
                    </a:lnTo>
                    <a:lnTo>
                      <a:pt x="0" y="88"/>
                    </a:lnTo>
                    <a:lnTo>
                      <a:pt x="40" y="92"/>
                    </a:lnTo>
                    <a:lnTo>
                      <a:pt x="80" y="100"/>
                    </a:lnTo>
                    <a:lnTo>
                      <a:pt x="118" y="112"/>
                    </a:lnTo>
                    <a:lnTo>
                      <a:pt x="154" y="126"/>
                    </a:lnTo>
                    <a:lnTo>
                      <a:pt x="188" y="144"/>
                    </a:lnTo>
                    <a:lnTo>
                      <a:pt x="222" y="164"/>
                    </a:lnTo>
                    <a:lnTo>
                      <a:pt x="252" y="188"/>
                    </a:lnTo>
                    <a:lnTo>
                      <a:pt x="282" y="214"/>
                    </a:lnTo>
                    <a:lnTo>
                      <a:pt x="308" y="242"/>
                    </a:lnTo>
                    <a:lnTo>
                      <a:pt x="330" y="272"/>
                    </a:lnTo>
                    <a:lnTo>
                      <a:pt x="352" y="304"/>
                    </a:lnTo>
                    <a:lnTo>
                      <a:pt x="370" y="340"/>
                    </a:lnTo>
                    <a:lnTo>
                      <a:pt x="384" y="376"/>
                    </a:lnTo>
                    <a:lnTo>
                      <a:pt x="396" y="414"/>
                    </a:lnTo>
                    <a:lnTo>
                      <a:pt x="404" y="452"/>
                    </a:lnTo>
                    <a:lnTo>
                      <a:pt x="408" y="494"/>
                    </a:lnTo>
                    <a:lnTo>
                      <a:pt x="496" y="494"/>
                    </a:lnTo>
                    <a:lnTo>
                      <a:pt x="496" y="494"/>
                    </a:lnTo>
                    <a:lnTo>
                      <a:pt x="492" y="444"/>
                    </a:lnTo>
                    <a:lnTo>
                      <a:pt x="482" y="396"/>
                    </a:lnTo>
                    <a:lnTo>
                      <a:pt x="468" y="350"/>
                    </a:lnTo>
                    <a:lnTo>
                      <a:pt x="452" y="304"/>
                    </a:lnTo>
                    <a:lnTo>
                      <a:pt x="430" y="262"/>
                    </a:lnTo>
                    <a:lnTo>
                      <a:pt x="404" y="222"/>
                    </a:lnTo>
                    <a:lnTo>
                      <a:pt x="376" y="186"/>
                    </a:lnTo>
                    <a:lnTo>
                      <a:pt x="344" y="150"/>
                    </a:lnTo>
                    <a:lnTo>
                      <a:pt x="308" y="118"/>
                    </a:lnTo>
                    <a:lnTo>
                      <a:pt x="272" y="90"/>
                    </a:lnTo>
                    <a:lnTo>
                      <a:pt x="232" y="66"/>
                    </a:lnTo>
                    <a:lnTo>
                      <a:pt x="188" y="44"/>
                    </a:lnTo>
                    <a:lnTo>
                      <a:pt x="144" y="26"/>
                    </a:lnTo>
                    <a:lnTo>
                      <a:pt x="98" y="14"/>
                    </a:lnTo>
                    <a:lnTo>
                      <a:pt x="50" y="4"/>
                    </a:lnTo>
                    <a:lnTo>
                      <a:pt x="0" y="0"/>
                    </a:lnTo>
                    <a:lnTo>
                      <a:pt x="0" y="0"/>
                    </a:lnTo>
                    <a:close/>
                  </a:path>
                </a:pathLst>
              </a:custGeom>
              <a:solidFill>
                <a:srgbClr val="00ADEF"/>
              </a:solidFill>
              <a:ln w="9525">
                <a:noFill/>
                <a:round/>
                <a:headEnd/>
                <a:tailEnd/>
              </a:ln>
            </p:spPr>
            <p:txBody>
              <a:bodyPr/>
              <a:lstStyle/>
              <a:p>
                <a:endParaRPr lang="en-US"/>
              </a:p>
            </p:txBody>
          </p:sp>
          <p:sp>
            <p:nvSpPr>
              <p:cNvPr id="39" name="Freeform 1068"/>
              <p:cNvSpPr>
                <a:spLocks/>
              </p:cNvSpPr>
              <p:nvPr userDrawn="1"/>
            </p:nvSpPr>
            <p:spPr bwMode="black">
              <a:xfrm>
                <a:off x="1609" y="208"/>
                <a:ext cx="189" cy="188"/>
              </a:xfrm>
              <a:custGeom>
                <a:avLst/>
                <a:gdLst/>
                <a:ahLst/>
                <a:cxnLst>
                  <a:cxn ang="0">
                    <a:pos x="0" y="0"/>
                  </a:cxn>
                  <a:cxn ang="0">
                    <a:pos x="0" y="142"/>
                  </a:cxn>
                  <a:cxn ang="0">
                    <a:pos x="0" y="142"/>
                  </a:cxn>
                  <a:cxn ang="0">
                    <a:pos x="26" y="144"/>
                  </a:cxn>
                  <a:cxn ang="0">
                    <a:pos x="54" y="146"/>
                  </a:cxn>
                  <a:cxn ang="0">
                    <a:pos x="80" y="150"/>
                  </a:cxn>
                  <a:cxn ang="0">
                    <a:pos x="106" y="156"/>
                  </a:cxn>
                  <a:cxn ang="0">
                    <a:pos x="132" y="162"/>
                  </a:cxn>
                  <a:cxn ang="0">
                    <a:pos x="158" y="170"/>
                  </a:cxn>
                  <a:cxn ang="0">
                    <a:pos x="182" y="180"/>
                  </a:cxn>
                  <a:cxn ang="0">
                    <a:pos x="206" y="190"/>
                  </a:cxn>
                  <a:cxn ang="0">
                    <a:pos x="252" y="212"/>
                  </a:cxn>
                  <a:cxn ang="0">
                    <a:pos x="296" y="240"/>
                  </a:cxn>
                  <a:cxn ang="0">
                    <a:pos x="338" y="270"/>
                  </a:cxn>
                  <a:cxn ang="0">
                    <a:pos x="376" y="306"/>
                  </a:cxn>
                  <a:cxn ang="0">
                    <a:pos x="410" y="344"/>
                  </a:cxn>
                  <a:cxn ang="0">
                    <a:pos x="440" y="384"/>
                  </a:cxn>
                  <a:cxn ang="0">
                    <a:pos x="468" y="428"/>
                  </a:cxn>
                  <a:cxn ang="0">
                    <a:pos x="492" y="474"/>
                  </a:cxn>
                  <a:cxn ang="0">
                    <a:pos x="502" y="498"/>
                  </a:cxn>
                  <a:cxn ang="0">
                    <a:pos x="512" y="522"/>
                  </a:cxn>
                  <a:cxn ang="0">
                    <a:pos x="520" y="548"/>
                  </a:cxn>
                  <a:cxn ang="0">
                    <a:pos x="526" y="572"/>
                  </a:cxn>
                  <a:cxn ang="0">
                    <a:pos x="532" y="598"/>
                  </a:cxn>
                  <a:cxn ang="0">
                    <a:pos x="536" y="626"/>
                  </a:cxn>
                  <a:cxn ang="0">
                    <a:pos x="540" y="652"/>
                  </a:cxn>
                  <a:cxn ang="0">
                    <a:pos x="542" y="680"/>
                  </a:cxn>
                  <a:cxn ang="0">
                    <a:pos x="682" y="680"/>
                  </a:cxn>
                  <a:cxn ang="0">
                    <a:pos x="682" y="680"/>
                  </a:cxn>
                  <a:cxn ang="0">
                    <a:pos x="680" y="644"/>
                  </a:cxn>
                  <a:cxn ang="0">
                    <a:pos x="676" y="610"/>
                  </a:cxn>
                  <a:cxn ang="0">
                    <a:pos x="672" y="578"/>
                  </a:cxn>
                  <a:cxn ang="0">
                    <a:pos x="664" y="544"/>
                  </a:cxn>
                  <a:cxn ang="0">
                    <a:pos x="656" y="512"/>
                  </a:cxn>
                  <a:cxn ang="0">
                    <a:pos x="646" y="480"/>
                  </a:cxn>
                  <a:cxn ang="0">
                    <a:pos x="636" y="450"/>
                  </a:cxn>
                  <a:cxn ang="0">
                    <a:pos x="622" y="418"/>
                  </a:cxn>
                  <a:cxn ang="0">
                    <a:pos x="608" y="388"/>
                  </a:cxn>
                  <a:cxn ang="0">
                    <a:pos x="592" y="360"/>
                  </a:cxn>
                  <a:cxn ang="0">
                    <a:pos x="576" y="332"/>
                  </a:cxn>
                  <a:cxn ang="0">
                    <a:pos x="558" y="304"/>
                  </a:cxn>
                  <a:cxn ang="0">
                    <a:pos x="540" y="278"/>
                  </a:cxn>
                  <a:cxn ang="0">
                    <a:pos x="518" y="254"/>
                  </a:cxn>
                  <a:cxn ang="0">
                    <a:pos x="498" y="228"/>
                  </a:cxn>
                  <a:cxn ang="0">
                    <a:pos x="476" y="206"/>
                  </a:cxn>
                  <a:cxn ang="0">
                    <a:pos x="452" y="182"/>
                  </a:cxn>
                  <a:cxn ang="0">
                    <a:pos x="428" y="162"/>
                  </a:cxn>
                  <a:cxn ang="0">
                    <a:pos x="402" y="142"/>
                  </a:cxn>
                  <a:cxn ang="0">
                    <a:pos x="376" y="122"/>
                  </a:cxn>
                  <a:cxn ang="0">
                    <a:pos x="348" y="104"/>
                  </a:cxn>
                  <a:cxn ang="0">
                    <a:pos x="320" y="88"/>
                  </a:cxn>
                  <a:cxn ang="0">
                    <a:pos x="290" y="72"/>
                  </a:cxn>
                  <a:cxn ang="0">
                    <a:pos x="260" y="58"/>
                  </a:cxn>
                  <a:cxn ang="0">
                    <a:pos x="230" y="46"/>
                  </a:cxn>
                  <a:cxn ang="0">
                    <a:pos x="200" y="36"/>
                  </a:cxn>
                  <a:cxn ang="0">
                    <a:pos x="168" y="26"/>
                  </a:cxn>
                  <a:cxn ang="0">
                    <a:pos x="134" y="18"/>
                  </a:cxn>
                  <a:cxn ang="0">
                    <a:pos x="102" y="10"/>
                  </a:cxn>
                  <a:cxn ang="0">
                    <a:pos x="68" y="6"/>
                  </a:cxn>
                  <a:cxn ang="0">
                    <a:pos x="34" y="2"/>
                  </a:cxn>
                  <a:cxn ang="0">
                    <a:pos x="0" y="0"/>
                  </a:cxn>
                  <a:cxn ang="0">
                    <a:pos x="0" y="0"/>
                  </a:cxn>
                </a:cxnLst>
                <a:rect l="0" t="0" r="r" b="b"/>
                <a:pathLst>
                  <a:path w="682" h="680">
                    <a:moveTo>
                      <a:pt x="0" y="0"/>
                    </a:moveTo>
                    <a:lnTo>
                      <a:pt x="0" y="142"/>
                    </a:lnTo>
                    <a:lnTo>
                      <a:pt x="0" y="142"/>
                    </a:lnTo>
                    <a:lnTo>
                      <a:pt x="26" y="144"/>
                    </a:lnTo>
                    <a:lnTo>
                      <a:pt x="54" y="146"/>
                    </a:lnTo>
                    <a:lnTo>
                      <a:pt x="80" y="150"/>
                    </a:lnTo>
                    <a:lnTo>
                      <a:pt x="106" y="156"/>
                    </a:lnTo>
                    <a:lnTo>
                      <a:pt x="132" y="162"/>
                    </a:lnTo>
                    <a:lnTo>
                      <a:pt x="158" y="170"/>
                    </a:lnTo>
                    <a:lnTo>
                      <a:pt x="182" y="180"/>
                    </a:lnTo>
                    <a:lnTo>
                      <a:pt x="206" y="190"/>
                    </a:lnTo>
                    <a:lnTo>
                      <a:pt x="252" y="212"/>
                    </a:lnTo>
                    <a:lnTo>
                      <a:pt x="296" y="240"/>
                    </a:lnTo>
                    <a:lnTo>
                      <a:pt x="338" y="270"/>
                    </a:lnTo>
                    <a:lnTo>
                      <a:pt x="376" y="306"/>
                    </a:lnTo>
                    <a:lnTo>
                      <a:pt x="410" y="344"/>
                    </a:lnTo>
                    <a:lnTo>
                      <a:pt x="440" y="384"/>
                    </a:lnTo>
                    <a:lnTo>
                      <a:pt x="468" y="428"/>
                    </a:lnTo>
                    <a:lnTo>
                      <a:pt x="492" y="474"/>
                    </a:lnTo>
                    <a:lnTo>
                      <a:pt x="502" y="498"/>
                    </a:lnTo>
                    <a:lnTo>
                      <a:pt x="512" y="522"/>
                    </a:lnTo>
                    <a:lnTo>
                      <a:pt x="520" y="548"/>
                    </a:lnTo>
                    <a:lnTo>
                      <a:pt x="526" y="572"/>
                    </a:lnTo>
                    <a:lnTo>
                      <a:pt x="532" y="598"/>
                    </a:lnTo>
                    <a:lnTo>
                      <a:pt x="536" y="626"/>
                    </a:lnTo>
                    <a:lnTo>
                      <a:pt x="540" y="652"/>
                    </a:lnTo>
                    <a:lnTo>
                      <a:pt x="542" y="680"/>
                    </a:lnTo>
                    <a:lnTo>
                      <a:pt x="682" y="680"/>
                    </a:lnTo>
                    <a:lnTo>
                      <a:pt x="682" y="680"/>
                    </a:lnTo>
                    <a:lnTo>
                      <a:pt x="680" y="644"/>
                    </a:lnTo>
                    <a:lnTo>
                      <a:pt x="676" y="610"/>
                    </a:lnTo>
                    <a:lnTo>
                      <a:pt x="672" y="578"/>
                    </a:lnTo>
                    <a:lnTo>
                      <a:pt x="664" y="544"/>
                    </a:lnTo>
                    <a:lnTo>
                      <a:pt x="656" y="512"/>
                    </a:lnTo>
                    <a:lnTo>
                      <a:pt x="646" y="480"/>
                    </a:lnTo>
                    <a:lnTo>
                      <a:pt x="636" y="450"/>
                    </a:lnTo>
                    <a:lnTo>
                      <a:pt x="622" y="418"/>
                    </a:lnTo>
                    <a:lnTo>
                      <a:pt x="608" y="388"/>
                    </a:lnTo>
                    <a:lnTo>
                      <a:pt x="592" y="360"/>
                    </a:lnTo>
                    <a:lnTo>
                      <a:pt x="576" y="332"/>
                    </a:lnTo>
                    <a:lnTo>
                      <a:pt x="558" y="304"/>
                    </a:lnTo>
                    <a:lnTo>
                      <a:pt x="540" y="278"/>
                    </a:lnTo>
                    <a:lnTo>
                      <a:pt x="518" y="254"/>
                    </a:lnTo>
                    <a:lnTo>
                      <a:pt x="498" y="228"/>
                    </a:lnTo>
                    <a:lnTo>
                      <a:pt x="476" y="206"/>
                    </a:lnTo>
                    <a:lnTo>
                      <a:pt x="452" y="182"/>
                    </a:lnTo>
                    <a:lnTo>
                      <a:pt x="428" y="162"/>
                    </a:lnTo>
                    <a:lnTo>
                      <a:pt x="402" y="142"/>
                    </a:lnTo>
                    <a:lnTo>
                      <a:pt x="376" y="122"/>
                    </a:lnTo>
                    <a:lnTo>
                      <a:pt x="348" y="104"/>
                    </a:lnTo>
                    <a:lnTo>
                      <a:pt x="320" y="88"/>
                    </a:lnTo>
                    <a:lnTo>
                      <a:pt x="290" y="72"/>
                    </a:lnTo>
                    <a:lnTo>
                      <a:pt x="260" y="58"/>
                    </a:lnTo>
                    <a:lnTo>
                      <a:pt x="230" y="46"/>
                    </a:lnTo>
                    <a:lnTo>
                      <a:pt x="200" y="36"/>
                    </a:lnTo>
                    <a:lnTo>
                      <a:pt x="168" y="26"/>
                    </a:lnTo>
                    <a:lnTo>
                      <a:pt x="134" y="18"/>
                    </a:lnTo>
                    <a:lnTo>
                      <a:pt x="102" y="10"/>
                    </a:lnTo>
                    <a:lnTo>
                      <a:pt x="68" y="6"/>
                    </a:lnTo>
                    <a:lnTo>
                      <a:pt x="34" y="2"/>
                    </a:lnTo>
                    <a:lnTo>
                      <a:pt x="0" y="0"/>
                    </a:lnTo>
                    <a:lnTo>
                      <a:pt x="0" y="0"/>
                    </a:lnTo>
                    <a:close/>
                  </a:path>
                </a:pathLst>
              </a:custGeom>
              <a:solidFill>
                <a:srgbClr val="00ADEF"/>
              </a:solidFill>
              <a:ln w="9525">
                <a:noFill/>
                <a:round/>
                <a:headEnd/>
                <a:tailEnd/>
              </a:ln>
            </p:spPr>
            <p:txBody>
              <a:bodyPr/>
              <a:lstStyle/>
              <a:p>
                <a:endParaRPr lang="en-US"/>
              </a:p>
            </p:txBody>
          </p:sp>
          <p:sp>
            <p:nvSpPr>
              <p:cNvPr id="40" name="Freeform 1069"/>
              <p:cNvSpPr>
                <a:spLocks/>
              </p:cNvSpPr>
              <p:nvPr userDrawn="1"/>
            </p:nvSpPr>
            <p:spPr bwMode="black">
              <a:xfrm>
                <a:off x="1609" y="201"/>
                <a:ext cx="195" cy="195"/>
              </a:xfrm>
              <a:custGeom>
                <a:avLst/>
                <a:gdLst/>
                <a:ahLst/>
                <a:cxnLst>
                  <a:cxn ang="0">
                    <a:pos x="0" y="6"/>
                  </a:cxn>
                  <a:cxn ang="0">
                    <a:pos x="0" y="6"/>
                  </a:cxn>
                  <a:cxn ang="0">
                    <a:pos x="36" y="8"/>
                  </a:cxn>
                  <a:cxn ang="0">
                    <a:pos x="70" y="12"/>
                  </a:cxn>
                  <a:cxn ang="0">
                    <a:pos x="104" y="18"/>
                  </a:cxn>
                  <a:cxn ang="0">
                    <a:pos x="138" y="24"/>
                  </a:cxn>
                  <a:cxn ang="0">
                    <a:pos x="172" y="32"/>
                  </a:cxn>
                  <a:cxn ang="0">
                    <a:pos x="204" y="42"/>
                  </a:cxn>
                  <a:cxn ang="0">
                    <a:pos x="236" y="54"/>
                  </a:cxn>
                  <a:cxn ang="0">
                    <a:pos x="268" y="68"/>
                  </a:cxn>
                  <a:cxn ang="0">
                    <a:pos x="298" y="82"/>
                  </a:cxn>
                  <a:cxn ang="0">
                    <a:pos x="328" y="96"/>
                  </a:cxn>
                  <a:cxn ang="0">
                    <a:pos x="356" y="114"/>
                  </a:cxn>
                  <a:cxn ang="0">
                    <a:pos x="384" y="132"/>
                  </a:cxn>
                  <a:cxn ang="0">
                    <a:pos x="412" y="152"/>
                  </a:cxn>
                  <a:cxn ang="0">
                    <a:pos x="438" y="172"/>
                  </a:cxn>
                  <a:cxn ang="0">
                    <a:pos x="464" y="194"/>
                  </a:cxn>
                  <a:cxn ang="0">
                    <a:pos x="488" y="216"/>
                  </a:cxn>
                  <a:cxn ang="0">
                    <a:pos x="510" y="240"/>
                  </a:cxn>
                  <a:cxn ang="0">
                    <a:pos x="532" y="266"/>
                  </a:cxn>
                  <a:cxn ang="0">
                    <a:pos x="554" y="292"/>
                  </a:cxn>
                  <a:cxn ang="0">
                    <a:pos x="574" y="320"/>
                  </a:cxn>
                  <a:cxn ang="0">
                    <a:pos x="592" y="346"/>
                  </a:cxn>
                  <a:cxn ang="0">
                    <a:pos x="608" y="376"/>
                  </a:cxn>
                  <a:cxn ang="0">
                    <a:pos x="624" y="406"/>
                  </a:cxn>
                  <a:cxn ang="0">
                    <a:pos x="638" y="436"/>
                  </a:cxn>
                  <a:cxn ang="0">
                    <a:pos x="652" y="468"/>
                  </a:cxn>
                  <a:cxn ang="0">
                    <a:pos x="664" y="498"/>
                  </a:cxn>
                  <a:cxn ang="0">
                    <a:pos x="674" y="532"/>
                  </a:cxn>
                  <a:cxn ang="0">
                    <a:pos x="682" y="564"/>
                  </a:cxn>
                  <a:cxn ang="0">
                    <a:pos x="690" y="598"/>
                  </a:cxn>
                  <a:cxn ang="0">
                    <a:pos x="694" y="634"/>
                  </a:cxn>
                  <a:cxn ang="0">
                    <a:pos x="698" y="668"/>
                  </a:cxn>
                  <a:cxn ang="0">
                    <a:pos x="700" y="704"/>
                  </a:cxn>
                  <a:cxn ang="0">
                    <a:pos x="706" y="704"/>
                  </a:cxn>
                  <a:cxn ang="0">
                    <a:pos x="706" y="0"/>
                  </a:cxn>
                  <a:cxn ang="0">
                    <a:pos x="0" y="0"/>
                  </a:cxn>
                  <a:cxn ang="0">
                    <a:pos x="0" y="6"/>
                  </a:cxn>
                </a:cxnLst>
                <a:rect l="0" t="0" r="r" b="b"/>
                <a:pathLst>
                  <a:path w="706" h="704">
                    <a:moveTo>
                      <a:pt x="0" y="6"/>
                    </a:moveTo>
                    <a:lnTo>
                      <a:pt x="0" y="6"/>
                    </a:lnTo>
                    <a:lnTo>
                      <a:pt x="36" y="8"/>
                    </a:lnTo>
                    <a:lnTo>
                      <a:pt x="70" y="12"/>
                    </a:lnTo>
                    <a:lnTo>
                      <a:pt x="104" y="18"/>
                    </a:lnTo>
                    <a:lnTo>
                      <a:pt x="138" y="24"/>
                    </a:lnTo>
                    <a:lnTo>
                      <a:pt x="172" y="32"/>
                    </a:lnTo>
                    <a:lnTo>
                      <a:pt x="204" y="42"/>
                    </a:lnTo>
                    <a:lnTo>
                      <a:pt x="236" y="54"/>
                    </a:lnTo>
                    <a:lnTo>
                      <a:pt x="268" y="68"/>
                    </a:lnTo>
                    <a:lnTo>
                      <a:pt x="298" y="82"/>
                    </a:lnTo>
                    <a:lnTo>
                      <a:pt x="328" y="96"/>
                    </a:lnTo>
                    <a:lnTo>
                      <a:pt x="356" y="114"/>
                    </a:lnTo>
                    <a:lnTo>
                      <a:pt x="384" y="132"/>
                    </a:lnTo>
                    <a:lnTo>
                      <a:pt x="412" y="152"/>
                    </a:lnTo>
                    <a:lnTo>
                      <a:pt x="438" y="172"/>
                    </a:lnTo>
                    <a:lnTo>
                      <a:pt x="464" y="194"/>
                    </a:lnTo>
                    <a:lnTo>
                      <a:pt x="488" y="216"/>
                    </a:lnTo>
                    <a:lnTo>
                      <a:pt x="510" y="240"/>
                    </a:lnTo>
                    <a:lnTo>
                      <a:pt x="532" y="266"/>
                    </a:lnTo>
                    <a:lnTo>
                      <a:pt x="554" y="292"/>
                    </a:lnTo>
                    <a:lnTo>
                      <a:pt x="574" y="320"/>
                    </a:lnTo>
                    <a:lnTo>
                      <a:pt x="592" y="346"/>
                    </a:lnTo>
                    <a:lnTo>
                      <a:pt x="608" y="376"/>
                    </a:lnTo>
                    <a:lnTo>
                      <a:pt x="624" y="406"/>
                    </a:lnTo>
                    <a:lnTo>
                      <a:pt x="638" y="436"/>
                    </a:lnTo>
                    <a:lnTo>
                      <a:pt x="652" y="468"/>
                    </a:lnTo>
                    <a:lnTo>
                      <a:pt x="664" y="498"/>
                    </a:lnTo>
                    <a:lnTo>
                      <a:pt x="674" y="532"/>
                    </a:lnTo>
                    <a:lnTo>
                      <a:pt x="682" y="564"/>
                    </a:lnTo>
                    <a:lnTo>
                      <a:pt x="690" y="598"/>
                    </a:lnTo>
                    <a:lnTo>
                      <a:pt x="694" y="634"/>
                    </a:lnTo>
                    <a:lnTo>
                      <a:pt x="698" y="668"/>
                    </a:lnTo>
                    <a:lnTo>
                      <a:pt x="700" y="704"/>
                    </a:lnTo>
                    <a:lnTo>
                      <a:pt x="706" y="704"/>
                    </a:lnTo>
                    <a:lnTo>
                      <a:pt x="706" y="0"/>
                    </a:lnTo>
                    <a:lnTo>
                      <a:pt x="0" y="0"/>
                    </a:lnTo>
                    <a:lnTo>
                      <a:pt x="0" y="6"/>
                    </a:lnTo>
                    <a:close/>
                  </a:path>
                </a:pathLst>
              </a:custGeom>
              <a:solidFill>
                <a:srgbClr val="00ADEF"/>
              </a:solidFill>
              <a:ln w="9525">
                <a:noFill/>
                <a:round/>
                <a:headEnd/>
                <a:tailEnd/>
              </a:ln>
            </p:spPr>
            <p:txBody>
              <a:bodyPr/>
              <a:lstStyle/>
              <a:p>
                <a:endParaRPr lang="en-US"/>
              </a:p>
            </p:txBody>
          </p:sp>
        </p:grpSp>
        <p:grpSp>
          <p:nvGrpSpPr>
            <p:cNvPr id="6" name="Group 1081"/>
            <p:cNvGrpSpPr>
              <a:grpSpLocks/>
            </p:cNvGrpSpPr>
            <p:nvPr/>
          </p:nvGrpSpPr>
          <p:grpSpPr bwMode="auto">
            <a:xfrm>
              <a:off x="2131545" y="968375"/>
              <a:ext cx="1809750" cy="846138"/>
              <a:chOff x="1103" y="0"/>
              <a:chExt cx="1280" cy="599"/>
            </a:xfrm>
          </p:grpSpPr>
          <p:sp>
            <p:nvSpPr>
              <p:cNvPr id="16" name="Freeform 1082"/>
              <p:cNvSpPr>
                <a:spLocks/>
              </p:cNvSpPr>
              <p:nvPr userDrawn="1"/>
            </p:nvSpPr>
            <p:spPr bwMode="auto">
              <a:xfrm>
                <a:off x="1739" y="103"/>
                <a:ext cx="198" cy="245"/>
              </a:xfrm>
              <a:custGeom>
                <a:avLst/>
                <a:gdLst/>
                <a:ahLst/>
                <a:cxnLst>
                  <a:cxn ang="0">
                    <a:pos x="152" y="412"/>
                  </a:cxn>
                  <a:cxn ang="0">
                    <a:pos x="42" y="412"/>
                  </a:cxn>
                  <a:cxn ang="0">
                    <a:pos x="102" y="98"/>
                  </a:cxn>
                  <a:cxn ang="0">
                    <a:pos x="0" y="98"/>
                  </a:cxn>
                  <a:cxn ang="0">
                    <a:pos x="20" y="0"/>
                  </a:cxn>
                  <a:cxn ang="0">
                    <a:pos x="334" y="0"/>
                  </a:cxn>
                  <a:cxn ang="0">
                    <a:pos x="314" y="98"/>
                  </a:cxn>
                  <a:cxn ang="0">
                    <a:pos x="212" y="98"/>
                  </a:cxn>
                  <a:cxn ang="0">
                    <a:pos x="152" y="412"/>
                  </a:cxn>
                </a:cxnLst>
                <a:rect l="0" t="0" r="r" b="b"/>
                <a:pathLst>
                  <a:path w="334" h="412">
                    <a:moveTo>
                      <a:pt x="152" y="412"/>
                    </a:moveTo>
                    <a:lnTo>
                      <a:pt x="42" y="412"/>
                    </a:lnTo>
                    <a:lnTo>
                      <a:pt x="102" y="98"/>
                    </a:lnTo>
                    <a:lnTo>
                      <a:pt x="0" y="98"/>
                    </a:lnTo>
                    <a:lnTo>
                      <a:pt x="20" y="0"/>
                    </a:lnTo>
                    <a:lnTo>
                      <a:pt x="334" y="0"/>
                    </a:lnTo>
                    <a:lnTo>
                      <a:pt x="314" y="98"/>
                    </a:lnTo>
                    <a:lnTo>
                      <a:pt x="212" y="98"/>
                    </a:lnTo>
                    <a:lnTo>
                      <a:pt x="152" y="412"/>
                    </a:lnTo>
                    <a:close/>
                  </a:path>
                </a:pathLst>
              </a:custGeom>
              <a:solidFill>
                <a:srgbClr val="003F6E"/>
              </a:solidFill>
              <a:ln w="9525">
                <a:noFill/>
                <a:round/>
                <a:headEnd/>
                <a:tailEnd/>
              </a:ln>
            </p:spPr>
            <p:txBody>
              <a:bodyPr/>
              <a:lstStyle/>
              <a:p>
                <a:endParaRPr lang="en-US"/>
              </a:p>
            </p:txBody>
          </p:sp>
          <p:sp>
            <p:nvSpPr>
              <p:cNvPr id="17" name="Freeform 1083"/>
              <p:cNvSpPr>
                <a:spLocks/>
              </p:cNvSpPr>
              <p:nvPr userDrawn="1"/>
            </p:nvSpPr>
            <p:spPr bwMode="auto">
              <a:xfrm>
                <a:off x="1898" y="103"/>
                <a:ext cx="260" cy="245"/>
              </a:xfrm>
              <a:custGeom>
                <a:avLst/>
                <a:gdLst/>
                <a:ahLst/>
                <a:cxnLst>
                  <a:cxn ang="0">
                    <a:pos x="364" y="412"/>
                  </a:cxn>
                  <a:cxn ang="0">
                    <a:pos x="248" y="412"/>
                  </a:cxn>
                  <a:cxn ang="0">
                    <a:pos x="220" y="326"/>
                  </a:cxn>
                  <a:cxn ang="0">
                    <a:pos x="220" y="326"/>
                  </a:cxn>
                  <a:cxn ang="0">
                    <a:pos x="214" y="306"/>
                  </a:cxn>
                  <a:cxn ang="0">
                    <a:pos x="214" y="306"/>
                  </a:cxn>
                  <a:cxn ang="0">
                    <a:pos x="206" y="286"/>
                  </a:cxn>
                  <a:cxn ang="0">
                    <a:pos x="206" y="286"/>
                  </a:cxn>
                  <a:cxn ang="0">
                    <a:pos x="204" y="290"/>
                  </a:cxn>
                  <a:cxn ang="0">
                    <a:pos x="204" y="290"/>
                  </a:cxn>
                  <a:cxn ang="0">
                    <a:pos x="182" y="330"/>
                  </a:cxn>
                  <a:cxn ang="0">
                    <a:pos x="132" y="412"/>
                  </a:cxn>
                  <a:cxn ang="0">
                    <a:pos x="0" y="412"/>
                  </a:cxn>
                  <a:cxn ang="0">
                    <a:pos x="156" y="200"/>
                  </a:cxn>
                  <a:cxn ang="0">
                    <a:pos x="84" y="0"/>
                  </a:cxn>
                  <a:cxn ang="0">
                    <a:pos x="200" y="0"/>
                  </a:cxn>
                  <a:cxn ang="0">
                    <a:pos x="230" y="96"/>
                  </a:cxn>
                  <a:cxn ang="0">
                    <a:pos x="230" y="96"/>
                  </a:cxn>
                  <a:cxn ang="0">
                    <a:pos x="236" y="118"/>
                  </a:cxn>
                  <a:cxn ang="0">
                    <a:pos x="236" y="118"/>
                  </a:cxn>
                  <a:cxn ang="0">
                    <a:pos x="258" y="78"/>
                  </a:cxn>
                  <a:cxn ang="0">
                    <a:pos x="306" y="0"/>
                  </a:cxn>
                  <a:cxn ang="0">
                    <a:pos x="438" y="0"/>
                  </a:cxn>
                  <a:cxn ang="0">
                    <a:pos x="286" y="204"/>
                  </a:cxn>
                  <a:cxn ang="0">
                    <a:pos x="364" y="412"/>
                  </a:cxn>
                </a:cxnLst>
                <a:rect l="0" t="0" r="r" b="b"/>
                <a:pathLst>
                  <a:path w="438" h="412">
                    <a:moveTo>
                      <a:pt x="364" y="412"/>
                    </a:moveTo>
                    <a:lnTo>
                      <a:pt x="248" y="412"/>
                    </a:lnTo>
                    <a:lnTo>
                      <a:pt x="220" y="326"/>
                    </a:lnTo>
                    <a:lnTo>
                      <a:pt x="220" y="326"/>
                    </a:lnTo>
                    <a:lnTo>
                      <a:pt x="214" y="306"/>
                    </a:lnTo>
                    <a:lnTo>
                      <a:pt x="214" y="306"/>
                    </a:lnTo>
                    <a:lnTo>
                      <a:pt x="206" y="286"/>
                    </a:lnTo>
                    <a:lnTo>
                      <a:pt x="206" y="286"/>
                    </a:lnTo>
                    <a:lnTo>
                      <a:pt x="204" y="290"/>
                    </a:lnTo>
                    <a:lnTo>
                      <a:pt x="204" y="290"/>
                    </a:lnTo>
                    <a:lnTo>
                      <a:pt x="182" y="330"/>
                    </a:lnTo>
                    <a:lnTo>
                      <a:pt x="132" y="412"/>
                    </a:lnTo>
                    <a:lnTo>
                      <a:pt x="0" y="412"/>
                    </a:lnTo>
                    <a:lnTo>
                      <a:pt x="156" y="200"/>
                    </a:lnTo>
                    <a:lnTo>
                      <a:pt x="84" y="0"/>
                    </a:lnTo>
                    <a:lnTo>
                      <a:pt x="200" y="0"/>
                    </a:lnTo>
                    <a:lnTo>
                      <a:pt x="230" y="96"/>
                    </a:lnTo>
                    <a:lnTo>
                      <a:pt x="230" y="96"/>
                    </a:lnTo>
                    <a:lnTo>
                      <a:pt x="236" y="118"/>
                    </a:lnTo>
                    <a:lnTo>
                      <a:pt x="236" y="118"/>
                    </a:lnTo>
                    <a:lnTo>
                      <a:pt x="258" y="78"/>
                    </a:lnTo>
                    <a:lnTo>
                      <a:pt x="306" y="0"/>
                    </a:lnTo>
                    <a:lnTo>
                      <a:pt x="438" y="0"/>
                    </a:lnTo>
                    <a:lnTo>
                      <a:pt x="286" y="204"/>
                    </a:lnTo>
                    <a:lnTo>
                      <a:pt x="364" y="412"/>
                    </a:lnTo>
                    <a:close/>
                  </a:path>
                </a:pathLst>
              </a:custGeom>
              <a:solidFill>
                <a:srgbClr val="003F6E"/>
              </a:solidFill>
              <a:ln w="9525">
                <a:noFill/>
                <a:round/>
                <a:headEnd/>
                <a:tailEnd/>
              </a:ln>
            </p:spPr>
            <p:txBody>
              <a:bodyPr/>
              <a:lstStyle/>
              <a:p>
                <a:endParaRPr lang="en-US"/>
              </a:p>
            </p:txBody>
          </p:sp>
          <p:sp>
            <p:nvSpPr>
              <p:cNvPr id="18" name="Freeform 1084"/>
              <p:cNvSpPr>
                <a:spLocks/>
              </p:cNvSpPr>
              <p:nvPr userDrawn="1"/>
            </p:nvSpPr>
            <p:spPr bwMode="auto">
              <a:xfrm>
                <a:off x="2158" y="103"/>
                <a:ext cx="225" cy="249"/>
              </a:xfrm>
              <a:custGeom>
                <a:avLst/>
                <a:gdLst/>
                <a:ahLst/>
                <a:cxnLst>
                  <a:cxn ang="0">
                    <a:pos x="140" y="418"/>
                  </a:cxn>
                  <a:cxn ang="0">
                    <a:pos x="94" y="414"/>
                  </a:cxn>
                  <a:cxn ang="0">
                    <a:pos x="70" y="406"/>
                  </a:cxn>
                  <a:cxn ang="0">
                    <a:pos x="48" y="392"/>
                  </a:cxn>
                  <a:cxn ang="0">
                    <a:pos x="38" y="384"/>
                  </a:cxn>
                  <a:cxn ang="0">
                    <a:pos x="22" y="364"/>
                  </a:cxn>
                  <a:cxn ang="0">
                    <a:pos x="10" y="340"/>
                  </a:cxn>
                  <a:cxn ang="0">
                    <a:pos x="2" y="314"/>
                  </a:cxn>
                  <a:cxn ang="0">
                    <a:pos x="0" y="282"/>
                  </a:cxn>
                  <a:cxn ang="0">
                    <a:pos x="2" y="256"/>
                  </a:cxn>
                  <a:cxn ang="0">
                    <a:pos x="48" y="0"/>
                  </a:cxn>
                  <a:cxn ang="0">
                    <a:pos x="112" y="238"/>
                  </a:cxn>
                  <a:cxn ang="0">
                    <a:pos x="110" y="258"/>
                  </a:cxn>
                  <a:cxn ang="0">
                    <a:pos x="108" y="280"/>
                  </a:cxn>
                  <a:cxn ang="0">
                    <a:pos x="112" y="298"/>
                  </a:cxn>
                  <a:cxn ang="0">
                    <a:pos x="120" y="312"/>
                  </a:cxn>
                  <a:cxn ang="0">
                    <a:pos x="134" y="320"/>
                  </a:cxn>
                  <a:cxn ang="0">
                    <a:pos x="152" y="324"/>
                  </a:cxn>
                  <a:cxn ang="0">
                    <a:pos x="162" y="322"/>
                  </a:cxn>
                  <a:cxn ang="0">
                    <a:pos x="182" y="316"/>
                  </a:cxn>
                  <a:cxn ang="0">
                    <a:pos x="202" y="296"/>
                  </a:cxn>
                  <a:cxn ang="0">
                    <a:pos x="218" y="260"/>
                  </a:cxn>
                  <a:cxn ang="0">
                    <a:pos x="268" y="0"/>
                  </a:cxn>
                  <a:cxn ang="0">
                    <a:pos x="332" y="234"/>
                  </a:cxn>
                  <a:cxn ang="0">
                    <a:pos x="328" y="258"/>
                  </a:cxn>
                  <a:cxn ang="0">
                    <a:pos x="316" y="300"/>
                  </a:cxn>
                  <a:cxn ang="0">
                    <a:pos x="300" y="334"/>
                  </a:cxn>
                  <a:cxn ang="0">
                    <a:pos x="280" y="362"/>
                  </a:cxn>
                  <a:cxn ang="0">
                    <a:pos x="256" y="384"/>
                  </a:cxn>
                  <a:cxn ang="0">
                    <a:pos x="228" y="402"/>
                  </a:cxn>
                  <a:cxn ang="0">
                    <a:pos x="198" y="412"/>
                  </a:cxn>
                  <a:cxn ang="0">
                    <a:pos x="160" y="418"/>
                  </a:cxn>
                  <a:cxn ang="0">
                    <a:pos x="140" y="418"/>
                  </a:cxn>
                </a:cxnLst>
                <a:rect l="0" t="0" r="r" b="b"/>
                <a:pathLst>
                  <a:path w="378" h="418">
                    <a:moveTo>
                      <a:pt x="140" y="418"/>
                    </a:moveTo>
                    <a:lnTo>
                      <a:pt x="140" y="418"/>
                    </a:lnTo>
                    <a:lnTo>
                      <a:pt x="108" y="416"/>
                    </a:lnTo>
                    <a:lnTo>
                      <a:pt x="94" y="414"/>
                    </a:lnTo>
                    <a:lnTo>
                      <a:pt x="82" y="410"/>
                    </a:lnTo>
                    <a:lnTo>
                      <a:pt x="70" y="406"/>
                    </a:lnTo>
                    <a:lnTo>
                      <a:pt x="58" y="400"/>
                    </a:lnTo>
                    <a:lnTo>
                      <a:pt x="48" y="392"/>
                    </a:lnTo>
                    <a:lnTo>
                      <a:pt x="38" y="384"/>
                    </a:lnTo>
                    <a:lnTo>
                      <a:pt x="38" y="384"/>
                    </a:lnTo>
                    <a:lnTo>
                      <a:pt x="28" y="374"/>
                    </a:lnTo>
                    <a:lnTo>
                      <a:pt x="22" y="364"/>
                    </a:lnTo>
                    <a:lnTo>
                      <a:pt x="14" y="352"/>
                    </a:lnTo>
                    <a:lnTo>
                      <a:pt x="10" y="340"/>
                    </a:lnTo>
                    <a:lnTo>
                      <a:pt x="6" y="328"/>
                    </a:lnTo>
                    <a:lnTo>
                      <a:pt x="2" y="314"/>
                    </a:lnTo>
                    <a:lnTo>
                      <a:pt x="0" y="298"/>
                    </a:lnTo>
                    <a:lnTo>
                      <a:pt x="0" y="282"/>
                    </a:lnTo>
                    <a:lnTo>
                      <a:pt x="0" y="282"/>
                    </a:lnTo>
                    <a:lnTo>
                      <a:pt x="2" y="256"/>
                    </a:lnTo>
                    <a:lnTo>
                      <a:pt x="6" y="226"/>
                    </a:lnTo>
                    <a:lnTo>
                      <a:pt x="48" y="0"/>
                    </a:lnTo>
                    <a:lnTo>
                      <a:pt x="158" y="0"/>
                    </a:lnTo>
                    <a:lnTo>
                      <a:pt x="112" y="238"/>
                    </a:lnTo>
                    <a:lnTo>
                      <a:pt x="112" y="238"/>
                    </a:lnTo>
                    <a:lnTo>
                      <a:pt x="110" y="258"/>
                    </a:lnTo>
                    <a:lnTo>
                      <a:pt x="108" y="280"/>
                    </a:lnTo>
                    <a:lnTo>
                      <a:pt x="108" y="280"/>
                    </a:lnTo>
                    <a:lnTo>
                      <a:pt x="110" y="290"/>
                    </a:lnTo>
                    <a:lnTo>
                      <a:pt x="112" y="298"/>
                    </a:lnTo>
                    <a:lnTo>
                      <a:pt x="114" y="306"/>
                    </a:lnTo>
                    <a:lnTo>
                      <a:pt x="120" y="312"/>
                    </a:lnTo>
                    <a:lnTo>
                      <a:pt x="126" y="316"/>
                    </a:lnTo>
                    <a:lnTo>
                      <a:pt x="134" y="320"/>
                    </a:lnTo>
                    <a:lnTo>
                      <a:pt x="142" y="322"/>
                    </a:lnTo>
                    <a:lnTo>
                      <a:pt x="152" y="324"/>
                    </a:lnTo>
                    <a:lnTo>
                      <a:pt x="152" y="324"/>
                    </a:lnTo>
                    <a:lnTo>
                      <a:pt x="162" y="322"/>
                    </a:lnTo>
                    <a:lnTo>
                      <a:pt x="172" y="320"/>
                    </a:lnTo>
                    <a:lnTo>
                      <a:pt x="182" y="316"/>
                    </a:lnTo>
                    <a:lnTo>
                      <a:pt x="192" y="308"/>
                    </a:lnTo>
                    <a:lnTo>
                      <a:pt x="202" y="296"/>
                    </a:lnTo>
                    <a:lnTo>
                      <a:pt x="210" y="280"/>
                    </a:lnTo>
                    <a:lnTo>
                      <a:pt x="218" y="260"/>
                    </a:lnTo>
                    <a:lnTo>
                      <a:pt x="224" y="234"/>
                    </a:lnTo>
                    <a:lnTo>
                      <a:pt x="268" y="0"/>
                    </a:lnTo>
                    <a:lnTo>
                      <a:pt x="378" y="0"/>
                    </a:lnTo>
                    <a:lnTo>
                      <a:pt x="332" y="234"/>
                    </a:lnTo>
                    <a:lnTo>
                      <a:pt x="332" y="234"/>
                    </a:lnTo>
                    <a:lnTo>
                      <a:pt x="328" y="258"/>
                    </a:lnTo>
                    <a:lnTo>
                      <a:pt x="322" y="280"/>
                    </a:lnTo>
                    <a:lnTo>
                      <a:pt x="316" y="300"/>
                    </a:lnTo>
                    <a:lnTo>
                      <a:pt x="308" y="318"/>
                    </a:lnTo>
                    <a:lnTo>
                      <a:pt x="300" y="334"/>
                    </a:lnTo>
                    <a:lnTo>
                      <a:pt x="290" y="348"/>
                    </a:lnTo>
                    <a:lnTo>
                      <a:pt x="280" y="362"/>
                    </a:lnTo>
                    <a:lnTo>
                      <a:pt x="268" y="374"/>
                    </a:lnTo>
                    <a:lnTo>
                      <a:pt x="256" y="384"/>
                    </a:lnTo>
                    <a:lnTo>
                      <a:pt x="244" y="394"/>
                    </a:lnTo>
                    <a:lnTo>
                      <a:pt x="228" y="402"/>
                    </a:lnTo>
                    <a:lnTo>
                      <a:pt x="214" y="408"/>
                    </a:lnTo>
                    <a:lnTo>
                      <a:pt x="198" y="412"/>
                    </a:lnTo>
                    <a:lnTo>
                      <a:pt x="180" y="416"/>
                    </a:lnTo>
                    <a:lnTo>
                      <a:pt x="160" y="418"/>
                    </a:lnTo>
                    <a:lnTo>
                      <a:pt x="142" y="418"/>
                    </a:lnTo>
                    <a:lnTo>
                      <a:pt x="140" y="418"/>
                    </a:lnTo>
                    <a:lnTo>
                      <a:pt x="140" y="418"/>
                    </a:lnTo>
                    <a:close/>
                  </a:path>
                </a:pathLst>
              </a:custGeom>
              <a:solidFill>
                <a:srgbClr val="003F6E"/>
              </a:solidFill>
              <a:ln w="9525">
                <a:noFill/>
                <a:round/>
                <a:headEnd/>
                <a:tailEnd/>
              </a:ln>
            </p:spPr>
            <p:txBody>
              <a:bodyPr/>
              <a:lstStyle/>
              <a:p>
                <a:endParaRPr lang="en-US"/>
              </a:p>
            </p:txBody>
          </p:sp>
          <p:sp>
            <p:nvSpPr>
              <p:cNvPr id="19" name="Freeform 1085"/>
              <p:cNvSpPr>
                <a:spLocks noEditPoints="1"/>
              </p:cNvSpPr>
              <p:nvPr userDrawn="1"/>
            </p:nvSpPr>
            <p:spPr bwMode="auto">
              <a:xfrm>
                <a:off x="1733" y="392"/>
                <a:ext cx="89" cy="111"/>
              </a:xfrm>
              <a:custGeom>
                <a:avLst/>
                <a:gdLst/>
                <a:ahLst/>
                <a:cxnLst>
                  <a:cxn ang="0">
                    <a:pos x="126" y="172"/>
                  </a:cxn>
                  <a:cxn ang="0">
                    <a:pos x="102" y="182"/>
                  </a:cxn>
                  <a:cxn ang="0">
                    <a:pos x="68" y="186"/>
                  </a:cxn>
                  <a:cxn ang="0">
                    <a:pos x="52" y="186"/>
                  </a:cxn>
                  <a:cxn ang="0">
                    <a:pos x="26" y="174"/>
                  </a:cxn>
                  <a:cxn ang="0">
                    <a:pos x="8" y="154"/>
                  </a:cxn>
                  <a:cxn ang="0">
                    <a:pos x="0" y="130"/>
                  </a:cxn>
                  <a:cxn ang="0">
                    <a:pos x="0" y="114"/>
                  </a:cxn>
                  <a:cxn ang="0">
                    <a:pos x="6" y="74"/>
                  </a:cxn>
                  <a:cxn ang="0">
                    <a:pos x="26" y="38"/>
                  </a:cxn>
                  <a:cxn ang="0">
                    <a:pos x="58" y="10"/>
                  </a:cxn>
                  <a:cxn ang="0">
                    <a:pos x="76" y="2"/>
                  </a:cxn>
                  <a:cxn ang="0">
                    <a:pos x="98" y="0"/>
                  </a:cxn>
                  <a:cxn ang="0">
                    <a:pos x="110" y="0"/>
                  </a:cxn>
                  <a:cxn ang="0">
                    <a:pos x="128" y="8"/>
                  </a:cxn>
                  <a:cxn ang="0">
                    <a:pos x="142" y="20"/>
                  </a:cxn>
                  <a:cxn ang="0">
                    <a:pos x="148" y="36"/>
                  </a:cxn>
                  <a:cxn ang="0">
                    <a:pos x="150" y="46"/>
                  </a:cxn>
                  <a:cxn ang="0">
                    <a:pos x="148" y="62"/>
                  </a:cxn>
                  <a:cxn ang="0">
                    <a:pos x="140" y="76"/>
                  </a:cxn>
                  <a:cxn ang="0">
                    <a:pos x="116" y="94"/>
                  </a:cxn>
                  <a:cxn ang="0">
                    <a:pos x="78" y="102"/>
                  </a:cxn>
                  <a:cxn ang="0">
                    <a:pos x="30" y="104"/>
                  </a:cxn>
                  <a:cxn ang="0">
                    <a:pos x="30" y="120"/>
                  </a:cxn>
                  <a:cxn ang="0">
                    <a:pos x="34" y="138"/>
                  </a:cxn>
                  <a:cxn ang="0">
                    <a:pos x="42" y="148"/>
                  </a:cxn>
                  <a:cxn ang="0">
                    <a:pos x="62" y="160"/>
                  </a:cxn>
                  <a:cxn ang="0">
                    <a:pos x="74" y="162"/>
                  </a:cxn>
                  <a:cxn ang="0">
                    <a:pos x="102" y="158"/>
                  </a:cxn>
                  <a:cxn ang="0">
                    <a:pos x="122" y="150"/>
                  </a:cxn>
                  <a:cxn ang="0">
                    <a:pos x="120" y="46"/>
                  </a:cxn>
                  <a:cxn ang="0">
                    <a:pos x="118" y="36"/>
                  </a:cxn>
                  <a:cxn ang="0">
                    <a:pos x="104" y="26"/>
                  </a:cxn>
                  <a:cxn ang="0">
                    <a:pos x="92" y="24"/>
                  </a:cxn>
                  <a:cxn ang="0">
                    <a:pos x="72" y="28"/>
                  </a:cxn>
                  <a:cxn ang="0">
                    <a:pos x="56" y="42"/>
                  </a:cxn>
                  <a:cxn ang="0">
                    <a:pos x="42" y="60"/>
                  </a:cxn>
                  <a:cxn ang="0">
                    <a:pos x="34" y="80"/>
                  </a:cxn>
                  <a:cxn ang="0">
                    <a:pos x="68" y="80"/>
                  </a:cxn>
                  <a:cxn ang="0">
                    <a:pos x="96" y="74"/>
                  </a:cxn>
                  <a:cxn ang="0">
                    <a:pos x="114" y="64"/>
                  </a:cxn>
                  <a:cxn ang="0">
                    <a:pos x="120" y="46"/>
                  </a:cxn>
                </a:cxnLst>
                <a:rect l="0" t="0" r="r" b="b"/>
                <a:pathLst>
                  <a:path w="150" h="186">
                    <a:moveTo>
                      <a:pt x="126" y="172"/>
                    </a:moveTo>
                    <a:lnTo>
                      <a:pt x="126" y="172"/>
                    </a:lnTo>
                    <a:lnTo>
                      <a:pt x="116" y="178"/>
                    </a:lnTo>
                    <a:lnTo>
                      <a:pt x="102" y="182"/>
                    </a:lnTo>
                    <a:lnTo>
                      <a:pt x="86" y="186"/>
                    </a:lnTo>
                    <a:lnTo>
                      <a:pt x="68" y="186"/>
                    </a:lnTo>
                    <a:lnTo>
                      <a:pt x="68" y="186"/>
                    </a:lnTo>
                    <a:lnTo>
                      <a:pt x="52" y="186"/>
                    </a:lnTo>
                    <a:lnTo>
                      <a:pt x="38" y="182"/>
                    </a:lnTo>
                    <a:lnTo>
                      <a:pt x="26" y="174"/>
                    </a:lnTo>
                    <a:lnTo>
                      <a:pt x="16" y="166"/>
                    </a:lnTo>
                    <a:lnTo>
                      <a:pt x="8" y="154"/>
                    </a:lnTo>
                    <a:lnTo>
                      <a:pt x="4" y="142"/>
                    </a:lnTo>
                    <a:lnTo>
                      <a:pt x="0" y="130"/>
                    </a:lnTo>
                    <a:lnTo>
                      <a:pt x="0" y="114"/>
                    </a:lnTo>
                    <a:lnTo>
                      <a:pt x="0" y="114"/>
                    </a:lnTo>
                    <a:lnTo>
                      <a:pt x="2" y="94"/>
                    </a:lnTo>
                    <a:lnTo>
                      <a:pt x="6" y="74"/>
                    </a:lnTo>
                    <a:lnTo>
                      <a:pt x="16" y="54"/>
                    </a:lnTo>
                    <a:lnTo>
                      <a:pt x="26" y="38"/>
                    </a:lnTo>
                    <a:lnTo>
                      <a:pt x="42" y="22"/>
                    </a:lnTo>
                    <a:lnTo>
                      <a:pt x="58" y="10"/>
                    </a:lnTo>
                    <a:lnTo>
                      <a:pt x="66" y="6"/>
                    </a:lnTo>
                    <a:lnTo>
                      <a:pt x="76" y="2"/>
                    </a:lnTo>
                    <a:lnTo>
                      <a:pt x="86" y="0"/>
                    </a:lnTo>
                    <a:lnTo>
                      <a:pt x="98" y="0"/>
                    </a:lnTo>
                    <a:lnTo>
                      <a:pt x="98" y="0"/>
                    </a:lnTo>
                    <a:lnTo>
                      <a:pt x="110" y="0"/>
                    </a:lnTo>
                    <a:lnTo>
                      <a:pt x="120" y="4"/>
                    </a:lnTo>
                    <a:lnTo>
                      <a:pt x="128" y="8"/>
                    </a:lnTo>
                    <a:lnTo>
                      <a:pt x="136" y="14"/>
                    </a:lnTo>
                    <a:lnTo>
                      <a:pt x="142" y="20"/>
                    </a:lnTo>
                    <a:lnTo>
                      <a:pt x="146" y="28"/>
                    </a:lnTo>
                    <a:lnTo>
                      <a:pt x="148" y="36"/>
                    </a:lnTo>
                    <a:lnTo>
                      <a:pt x="150" y="46"/>
                    </a:lnTo>
                    <a:lnTo>
                      <a:pt x="150" y="46"/>
                    </a:lnTo>
                    <a:lnTo>
                      <a:pt x="150" y="54"/>
                    </a:lnTo>
                    <a:lnTo>
                      <a:pt x="148" y="62"/>
                    </a:lnTo>
                    <a:lnTo>
                      <a:pt x="144" y="70"/>
                    </a:lnTo>
                    <a:lnTo>
                      <a:pt x="140" y="76"/>
                    </a:lnTo>
                    <a:lnTo>
                      <a:pt x="130" y="86"/>
                    </a:lnTo>
                    <a:lnTo>
                      <a:pt x="116" y="94"/>
                    </a:lnTo>
                    <a:lnTo>
                      <a:pt x="98" y="98"/>
                    </a:lnTo>
                    <a:lnTo>
                      <a:pt x="78" y="102"/>
                    </a:lnTo>
                    <a:lnTo>
                      <a:pt x="54" y="104"/>
                    </a:lnTo>
                    <a:lnTo>
                      <a:pt x="30" y="104"/>
                    </a:lnTo>
                    <a:lnTo>
                      <a:pt x="30" y="104"/>
                    </a:lnTo>
                    <a:lnTo>
                      <a:pt x="30" y="120"/>
                    </a:lnTo>
                    <a:lnTo>
                      <a:pt x="32" y="130"/>
                    </a:lnTo>
                    <a:lnTo>
                      <a:pt x="34" y="138"/>
                    </a:lnTo>
                    <a:lnTo>
                      <a:pt x="34" y="138"/>
                    </a:lnTo>
                    <a:lnTo>
                      <a:pt x="42" y="148"/>
                    </a:lnTo>
                    <a:lnTo>
                      <a:pt x="50" y="156"/>
                    </a:lnTo>
                    <a:lnTo>
                      <a:pt x="62" y="160"/>
                    </a:lnTo>
                    <a:lnTo>
                      <a:pt x="74" y="162"/>
                    </a:lnTo>
                    <a:lnTo>
                      <a:pt x="74" y="162"/>
                    </a:lnTo>
                    <a:lnTo>
                      <a:pt x="90" y="160"/>
                    </a:lnTo>
                    <a:lnTo>
                      <a:pt x="102" y="158"/>
                    </a:lnTo>
                    <a:lnTo>
                      <a:pt x="114" y="154"/>
                    </a:lnTo>
                    <a:lnTo>
                      <a:pt x="122" y="150"/>
                    </a:lnTo>
                    <a:lnTo>
                      <a:pt x="126" y="172"/>
                    </a:lnTo>
                    <a:close/>
                    <a:moveTo>
                      <a:pt x="120" y="46"/>
                    </a:moveTo>
                    <a:lnTo>
                      <a:pt x="120" y="46"/>
                    </a:lnTo>
                    <a:lnTo>
                      <a:pt x="118" y="36"/>
                    </a:lnTo>
                    <a:lnTo>
                      <a:pt x="112" y="30"/>
                    </a:lnTo>
                    <a:lnTo>
                      <a:pt x="104" y="26"/>
                    </a:lnTo>
                    <a:lnTo>
                      <a:pt x="92" y="24"/>
                    </a:lnTo>
                    <a:lnTo>
                      <a:pt x="92" y="24"/>
                    </a:lnTo>
                    <a:lnTo>
                      <a:pt x="82" y="26"/>
                    </a:lnTo>
                    <a:lnTo>
                      <a:pt x="72" y="28"/>
                    </a:lnTo>
                    <a:lnTo>
                      <a:pt x="64" y="34"/>
                    </a:lnTo>
                    <a:lnTo>
                      <a:pt x="56" y="42"/>
                    </a:lnTo>
                    <a:lnTo>
                      <a:pt x="48" y="50"/>
                    </a:lnTo>
                    <a:lnTo>
                      <a:pt x="42" y="60"/>
                    </a:lnTo>
                    <a:lnTo>
                      <a:pt x="38" y="70"/>
                    </a:lnTo>
                    <a:lnTo>
                      <a:pt x="34" y="80"/>
                    </a:lnTo>
                    <a:lnTo>
                      <a:pt x="34" y="80"/>
                    </a:lnTo>
                    <a:lnTo>
                      <a:pt x="68" y="80"/>
                    </a:lnTo>
                    <a:lnTo>
                      <a:pt x="82" y="78"/>
                    </a:lnTo>
                    <a:lnTo>
                      <a:pt x="96" y="74"/>
                    </a:lnTo>
                    <a:lnTo>
                      <a:pt x="106" y="70"/>
                    </a:lnTo>
                    <a:lnTo>
                      <a:pt x="114" y="64"/>
                    </a:lnTo>
                    <a:lnTo>
                      <a:pt x="118" y="56"/>
                    </a:lnTo>
                    <a:lnTo>
                      <a:pt x="120" y="46"/>
                    </a:lnTo>
                    <a:lnTo>
                      <a:pt x="120" y="46"/>
                    </a:lnTo>
                    <a:close/>
                  </a:path>
                </a:pathLst>
              </a:custGeom>
              <a:solidFill>
                <a:srgbClr val="003F6E"/>
              </a:solidFill>
              <a:ln w="9525">
                <a:noFill/>
                <a:round/>
                <a:headEnd/>
                <a:tailEnd/>
              </a:ln>
            </p:spPr>
            <p:txBody>
              <a:bodyPr/>
              <a:lstStyle/>
              <a:p>
                <a:endParaRPr lang="en-US"/>
              </a:p>
            </p:txBody>
          </p:sp>
          <p:sp>
            <p:nvSpPr>
              <p:cNvPr id="20" name="Freeform 1086"/>
              <p:cNvSpPr>
                <a:spLocks/>
              </p:cNvSpPr>
              <p:nvPr userDrawn="1"/>
            </p:nvSpPr>
            <p:spPr bwMode="auto">
              <a:xfrm>
                <a:off x="1829" y="392"/>
                <a:ext cx="100" cy="108"/>
              </a:xfrm>
              <a:custGeom>
                <a:avLst/>
                <a:gdLst/>
                <a:ahLst/>
                <a:cxnLst>
                  <a:cxn ang="0">
                    <a:pos x="0" y="182"/>
                  </a:cxn>
                  <a:cxn ang="0">
                    <a:pos x="24" y="56"/>
                  </a:cxn>
                  <a:cxn ang="0">
                    <a:pos x="24" y="56"/>
                  </a:cxn>
                  <a:cxn ang="0">
                    <a:pos x="30" y="28"/>
                  </a:cxn>
                  <a:cxn ang="0">
                    <a:pos x="32" y="4"/>
                  </a:cxn>
                  <a:cxn ang="0">
                    <a:pos x="60" y="4"/>
                  </a:cxn>
                  <a:cxn ang="0">
                    <a:pos x="56" y="40"/>
                  </a:cxn>
                  <a:cxn ang="0">
                    <a:pos x="56" y="40"/>
                  </a:cxn>
                  <a:cxn ang="0">
                    <a:pos x="56" y="40"/>
                  </a:cxn>
                  <a:cxn ang="0">
                    <a:pos x="64" y="30"/>
                  </a:cxn>
                  <a:cxn ang="0">
                    <a:pos x="70" y="22"/>
                  </a:cxn>
                  <a:cxn ang="0">
                    <a:pos x="78" y="16"/>
                  </a:cxn>
                  <a:cxn ang="0">
                    <a:pos x="86" y="10"/>
                  </a:cxn>
                  <a:cxn ang="0">
                    <a:pos x="94" y="6"/>
                  </a:cxn>
                  <a:cxn ang="0">
                    <a:pos x="104" y="2"/>
                  </a:cxn>
                  <a:cxn ang="0">
                    <a:pos x="114" y="0"/>
                  </a:cxn>
                  <a:cxn ang="0">
                    <a:pos x="124" y="0"/>
                  </a:cxn>
                  <a:cxn ang="0">
                    <a:pos x="124" y="0"/>
                  </a:cxn>
                  <a:cxn ang="0">
                    <a:pos x="130" y="0"/>
                  </a:cxn>
                  <a:cxn ang="0">
                    <a:pos x="138" y="2"/>
                  </a:cxn>
                  <a:cxn ang="0">
                    <a:pos x="146" y="6"/>
                  </a:cxn>
                  <a:cxn ang="0">
                    <a:pos x="154" y="10"/>
                  </a:cxn>
                  <a:cxn ang="0">
                    <a:pos x="160" y="18"/>
                  </a:cxn>
                  <a:cxn ang="0">
                    <a:pos x="164" y="26"/>
                  </a:cxn>
                  <a:cxn ang="0">
                    <a:pos x="166" y="36"/>
                  </a:cxn>
                  <a:cxn ang="0">
                    <a:pos x="168" y="50"/>
                  </a:cxn>
                  <a:cxn ang="0">
                    <a:pos x="168" y="50"/>
                  </a:cxn>
                  <a:cxn ang="0">
                    <a:pos x="168" y="64"/>
                  </a:cxn>
                  <a:cxn ang="0">
                    <a:pos x="164" y="78"/>
                  </a:cxn>
                  <a:cxn ang="0">
                    <a:pos x="144" y="182"/>
                  </a:cxn>
                  <a:cxn ang="0">
                    <a:pos x="114" y="182"/>
                  </a:cxn>
                  <a:cxn ang="0">
                    <a:pos x="134" y="80"/>
                  </a:cxn>
                  <a:cxn ang="0">
                    <a:pos x="134" y="80"/>
                  </a:cxn>
                  <a:cxn ang="0">
                    <a:pos x="136" y="56"/>
                  </a:cxn>
                  <a:cxn ang="0">
                    <a:pos x="136" y="56"/>
                  </a:cxn>
                  <a:cxn ang="0">
                    <a:pos x="134" y="44"/>
                  </a:cxn>
                  <a:cxn ang="0">
                    <a:pos x="130" y="34"/>
                  </a:cxn>
                  <a:cxn ang="0">
                    <a:pos x="126" y="30"/>
                  </a:cxn>
                  <a:cxn ang="0">
                    <a:pos x="122" y="28"/>
                  </a:cxn>
                  <a:cxn ang="0">
                    <a:pos x="116" y="26"/>
                  </a:cxn>
                  <a:cxn ang="0">
                    <a:pos x="108" y="26"/>
                  </a:cxn>
                  <a:cxn ang="0">
                    <a:pos x="108" y="26"/>
                  </a:cxn>
                  <a:cxn ang="0">
                    <a:pos x="100" y="26"/>
                  </a:cxn>
                  <a:cxn ang="0">
                    <a:pos x="90" y="30"/>
                  </a:cxn>
                  <a:cxn ang="0">
                    <a:pos x="82" y="36"/>
                  </a:cxn>
                  <a:cxn ang="0">
                    <a:pos x="72" y="44"/>
                  </a:cxn>
                  <a:cxn ang="0">
                    <a:pos x="64" y="54"/>
                  </a:cxn>
                  <a:cxn ang="0">
                    <a:pos x="58" y="66"/>
                  </a:cxn>
                  <a:cxn ang="0">
                    <a:pos x="52" y="80"/>
                  </a:cxn>
                  <a:cxn ang="0">
                    <a:pos x="48" y="96"/>
                  </a:cxn>
                  <a:cxn ang="0">
                    <a:pos x="32" y="182"/>
                  </a:cxn>
                  <a:cxn ang="0">
                    <a:pos x="0" y="182"/>
                  </a:cxn>
                </a:cxnLst>
                <a:rect l="0" t="0" r="r" b="b"/>
                <a:pathLst>
                  <a:path w="168" h="182">
                    <a:moveTo>
                      <a:pt x="0" y="182"/>
                    </a:moveTo>
                    <a:lnTo>
                      <a:pt x="24" y="56"/>
                    </a:lnTo>
                    <a:lnTo>
                      <a:pt x="24" y="56"/>
                    </a:lnTo>
                    <a:lnTo>
                      <a:pt x="30" y="28"/>
                    </a:lnTo>
                    <a:lnTo>
                      <a:pt x="32" y="4"/>
                    </a:lnTo>
                    <a:lnTo>
                      <a:pt x="60" y="4"/>
                    </a:lnTo>
                    <a:lnTo>
                      <a:pt x="56" y="40"/>
                    </a:lnTo>
                    <a:lnTo>
                      <a:pt x="56" y="40"/>
                    </a:lnTo>
                    <a:lnTo>
                      <a:pt x="56" y="40"/>
                    </a:lnTo>
                    <a:lnTo>
                      <a:pt x="64" y="30"/>
                    </a:lnTo>
                    <a:lnTo>
                      <a:pt x="70" y="22"/>
                    </a:lnTo>
                    <a:lnTo>
                      <a:pt x="78" y="16"/>
                    </a:lnTo>
                    <a:lnTo>
                      <a:pt x="86" y="10"/>
                    </a:lnTo>
                    <a:lnTo>
                      <a:pt x="94" y="6"/>
                    </a:lnTo>
                    <a:lnTo>
                      <a:pt x="104" y="2"/>
                    </a:lnTo>
                    <a:lnTo>
                      <a:pt x="114" y="0"/>
                    </a:lnTo>
                    <a:lnTo>
                      <a:pt x="124" y="0"/>
                    </a:lnTo>
                    <a:lnTo>
                      <a:pt x="124" y="0"/>
                    </a:lnTo>
                    <a:lnTo>
                      <a:pt x="130" y="0"/>
                    </a:lnTo>
                    <a:lnTo>
                      <a:pt x="138" y="2"/>
                    </a:lnTo>
                    <a:lnTo>
                      <a:pt x="146" y="6"/>
                    </a:lnTo>
                    <a:lnTo>
                      <a:pt x="154" y="10"/>
                    </a:lnTo>
                    <a:lnTo>
                      <a:pt x="160" y="18"/>
                    </a:lnTo>
                    <a:lnTo>
                      <a:pt x="164" y="26"/>
                    </a:lnTo>
                    <a:lnTo>
                      <a:pt x="166" y="36"/>
                    </a:lnTo>
                    <a:lnTo>
                      <a:pt x="168" y="50"/>
                    </a:lnTo>
                    <a:lnTo>
                      <a:pt x="168" y="50"/>
                    </a:lnTo>
                    <a:lnTo>
                      <a:pt x="168" y="64"/>
                    </a:lnTo>
                    <a:lnTo>
                      <a:pt x="164" y="78"/>
                    </a:lnTo>
                    <a:lnTo>
                      <a:pt x="144" y="182"/>
                    </a:lnTo>
                    <a:lnTo>
                      <a:pt x="114" y="182"/>
                    </a:lnTo>
                    <a:lnTo>
                      <a:pt x="134" y="80"/>
                    </a:lnTo>
                    <a:lnTo>
                      <a:pt x="134" y="80"/>
                    </a:lnTo>
                    <a:lnTo>
                      <a:pt x="136" y="56"/>
                    </a:lnTo>
                    <a:lnTo>
                      <a:pt x="136" y="56"/>
                    </a:lnTo>
                    <a:lnTo>
                      <a:pt x="134" y="44"/>
                    </a:lnTo>
                    <a:lnTo>
                      <a:pt x="130" y="34"/>
                    </a:lnTo>
                    <a:lnTo>
                      <a:pt x="126" y="30"/>
                    </a:lnTo>
                    <a:lnTo>
                      <a:pt x="122" y="28"/>
                    </a:lnTo>
                    <a:lnTo>
                      <a:pt x="116" y="26"/>
                    </a:lnTo>
                    <a:lnTo>
                      <a:pt x="108" y="26"/>
                    </a:lnTo>
                    <a:lnTo>
                      <a:pt x="108" y="26"/>
                    </a:lnTo>
                    <a:lnTo>
                      <a:pt x="100" y="26"/>
                    </a:lnTo>
                    <a:lnTo>
                      <a:pt x="90" y="30"/>
                    </a:lnTo>
                    <a:lnTo>
                      <a:pt x="82" y="36"/>
                    </a:lnTo>
                    <a:lnTo>
                      <a:pt x="72" y="44"/>
                    </a:lnTo>
                    <a:lnTo>
                      <a:pt x="64" y="54"/>
                    </a:lnTo>
                    <a:lnTo>
                      <a:pt x="58" y="66"/>
                    </a:lnTo>
                    <a:lnTo>
                      <a:pt x="52" y="80"/>
                    </a:lnTo>
                    <a:lnTo>
                      <a:pt x="48" y="96"/>
                    </a:lnTo>
                    <a:lnTo>
                      <a:pt x="32" y="182"/>
                    </a:lnTo>
                    <a:lnTo>
                      <a:pt x="0" y="182"/>
                    </a:lnTo>
                    <a:close/>
                  </a:path>
                </a:pathLst>
              </a:custGeom>
              <a:solidFill>
                <a:srgbClr val="003F6E"/>
              </a:solidFill>
              <a:ln w="9525">
                <a:noFill/>
                <a:round/>
                <a:headEnd/>
                <a:tailEnd/>
              </a:ln>
            </p:spPr>
            <p:txBody>
              <a:bodyPr/>
              <a:lstStyle/>
              <a:p>
                <a:endParaRPr lang="en-US"/>
              </a:p>
            </p:txBody>
          </p:sp>
          <p:sp>
            <p:nvSpPr>
              <p:cNvPr id="21" name="Freeform 1087"/>
              <p:cNvSpPr>
                <a:spLocks noEditPoints="1"/>
              </p:cNvSpPr>
              <p:nvPr userDrawn="1"/>
            </p:nvSpPr>
            <p:spPr bwMode="auto">
              <a:xfrm>
                <a:off x="1947" y="392"/>
                <a:ext cx="89" cy="111"/>
              </a:xfrm>
              <a:custGeom>
                <a:avLst/>
                <a:gdLst/>
                <a:ahLst/>
                <a:cxnLst>
                  <a:cxn ang="0">
                    <a:pos x="126" y="172"/>
                  </a:cxn>
                  <a:cxn ang="0">
                    <a:pos x="102" y="182"/>
                  </a:cxn>
                  <a:cxn ang="0">
                    <a:pos x="68" y="186"/>
                  </a:cxn>
                  <a:cxn ang="0">
                    <a:pos x="52" y="186"/>
                  </a:cxn>
                  <a:cxn ang="0">
                    <a:pos x="26" y="174"/>
                  </a:cxn>
                  <a:cxn ang="0">
                    <a:pos x="8" y="154"/>
                  </a:cxn>
                  <a:cxn ang="0">
                    <a:pos x="0" y="130"/>
                  </a:cxn>
                  <a:cxn ang="0">
                    <a:pos x="0" y="114"/>
                  </a:cxn>
                  <a:cxn ang="0">
                    <a:pos x="8" y="74"/>
                  </a:cxn>
                  <a:cxn ang="0">
                    <a:pos x="28" y="38"/>
                  </a:cxn>
                  <a:cxn ang="0">
                    <a:pos x="58" y="10"/>
                  </a:cxn>
                  <a:cxn ang="0">
                    <a:pos x="76" y="2"/>
                  </a:cxn>
                  <a:cxn ang="0">
                    <a:pos x="98" y="0"/>
                  </a:cxn>
                  <a:cxn ang="0">
                    <a:pos x="110" y="0"/>
                  </a:cxn>
                  <a:cxn ang="0">
                    <a:pos x="128" y="8"/>
                  </a:cxn>
                  <a:cxn ang="0">
                    <a:pos x="142" y="20"/>
                  </a:cxn>
                  <a:cxn ang="0">
                    <a:pos x="148" y="36"/>
                  </a:cxn>
                  <a:cxn ang="0">
                    <a:pos x="150" y="46"/>
                  </a:cxn>
                  <a:cxn ang="0">
                    <a:pos x="148" y="62"/>
                  </a:cxn>
                  <a:cxn ang="0">
                    <a:pos x="140" y="76"/>
                  </a:cxn>
                  <a:cxn ang="0">
                    <a:pos x="116" y="94"/>
                  </a:cxn>
                  <a:cxn ang="0">
                    <a:pos x="78" y="102"/>
                  </a:cxn>
                  <a:cxn ang="0">
                    <a:pos x="30" y="104"/>
                  </a:cxn>
                  <a:cxn ang="0">
                    <a:pos x="30" y="120"/>
                  </a:cxn>
                  <a:cxn ang="0">
                    <a:pos x="34" y="138"/>
                  </a:cxn>
                  <a:cxn ang="0">
                    <a:pos x="42" y="148"/>
                  </a:cxn>
                  <a:cxn ang="0">
                    <a:pos x="62" y="160"/>
                  </a:cxn>
                  <a:cxn ang="0">
                    <a:pos x="74" y="162"/>
                  </a:cxn>
                  <a:cxn ang="0">
                    <a:pos x="102" y="158"/>
                  </a:cxn>
                  <a:cxn ang="0">
                    <a:pos x="122" y="150"/>
                  </a:cxn>
                  <a:cxn ang="0">
                    <a:pos x="120" y="46"/>
                  </a:cxn>
                  <a:cxn ang="0">
                    <a:pos x="118" y="36"/>
                  </a:cxn>
                  <a:cxn ang="0">
                    <a:pos x="104" y="26"/>
                  </a:cxn>
                  <a:cxn ang="0">
                    <a:pos x="92" y="24"/>
                  </a:cxn>
                  <a:cxn ang="0">
                    <a:pos x="72" y="28"/>
                  </a:cxn>
                  <a:cxn ang="0">
                    <a:pos x="56" y="42"/>
                  </a:cxn>
                  <a:cxn ang="0">
                    <a:pos x="42" y="60"/>
                  </a:cxn>
                  <a:cxn ang="0">
                    <a:pos x="34" y="80"/>
                  </a:cxn>
                  <a:cxn ang="0">
                    <a:pos x="68" y="80"/>
                  </a:cxn>
                  <a:cxn ang="0">
                    <a:pos x="96" y="74"/>
                  </a:cxn>
                  <a:cxn ang="0">
                    <a:pos x="114" y="64"/>
                  </a:cxn>
                  <a:cxn ang="0">
                    <a:pos x="120" y="46"/>
                  </a:cxn>
                </a:cxnLst>
                <a:rect l="0" t="0" r="r" b="b"/>
                <a:pathLst>
                  <a:path w="150" h="186">
                    <a:moveTo>
                      <a:pt x="126" y="172"/>
                    </a:moveTo>
                    <a:lnTo>
                      <a:pt x="126" y="172"/>
                    </a:lnTo>
                    <a:lnTo>
                      <a:pt x="116" y="178"/>
                    </a:lnTo>
                    <a:lnTo>
                      <a:pt x="102" y="182"/>
                    </a:lnTo>
                    <a:lnTo>
                      <a:pt x="86" y="186"/>
                    </a:lnTo>
                    <a:lnTo>
                      <a:pt x="68" y="186"/>
                    </a:lnTo>
                    <a:lnTo>
                      <a:pt x="68" y="186"/>
                    </a:lnTo>
                    <a:lnTo>
                      <a:pt x="52" y="186"/>
                    </a:lnTo>
                    <a:lnTo>
                      <a:pt x="38" y="182"/>
                    </a:lnTo>
                    <a:lnTo>
                      <a:pt x="26" y="174"/>
                    </a:lnTo>
                    <a:lnTo>
                      <a:pt x="16" y="166"/>
                    </a:lnTo>
                    <a:lnTo>
                      <a:pt x="8" y="154"/>
                    </a:lnTo>
                    <a:lnTo>
                      <a:pt x="4" y="142"/>
                    </a:lnTo>
                    <a:lnTo>
                      <a:pt x="0" y="130"/>
                    </a:lnTo>
                    <a:lnTo>
                      <a:pt x="0" y="114"/>
                    </a:lnTo>
                    <a:lnTo>
                      <a:pt x="0" y="114"/>
                    </a:lnTo>
                    <a:lnTo>
                      <a:pt x="2" y="94"/>
                    </a:lnTo>
                    <a:lnTo>
                      <a:pt x="8" y="74"/>
                    </a:lnTo>
                    <a:lnTo>
                      <a:pt x="16" y="54"/>
                    </a:lnTo>
                    <a:lnTo>
                      <a:pt x="28" y="38"/>
                    </a:lnTo>
                    <a:lnTo>
                      <a:pt x="42" y="22"/>
                    </a:lnTo>
                    <a:lnTo>
                      <a:pt x="58" y="10"/>
                    </a:lnTo>
                    <a:lnTo>
                      <a:pt x="66" y="6"/>
                    </a:lnTo>
                    <a:lnTo>
                      <a:pt x="76" y="2"/>
                    </a:lnTo>
                    <a:lnTo>
                      <a:pt x="86" y="0"/>
                    </a:lnTo>
                    <a:lnTo>
                      <a:pt x="98" y="0"/>
                    </a:lnTo>
                    <a:lnTo>
                      <a:pt x="98" y="0"/>
                    </a:lnTo>
                    <a:lnTo>
                      <a:pt x="110" y="0"/>
                    </a:lnTo>
                    <a:lnTo>
                      <a:pt x="120" y="4"/>
                    </a:lnTo>
                    <a:lnTo>
                      <a:pt x="128" y="8"/>
                    </a:lnTo>
                    <a:lnTo>
                      <a:pt x="136" y="14"/>
                    </a:lnTo>
                    <a:lnTo>
                      <a:pt x="142" y="20"/>
                    </a:lnTo>
                    <a:lnTo>
                      <a:pt x="146" y="28"/>
                    </a:lnTo>
                    <a:lnTo>
                      <a:pt x="148" y="36"/>
                    </a:lnTo>
                    <a:lnTo>
                      <a:pt x="150" y="46"/>
                    </a:lnTo>
                    <a:lnTo>
                      <a:pt x="150" y="46"/>
                    </a:lnTo>
                    <a:lnTo>
                      <a:pt x="150" y="54"/>
                    </a:lnTo>
                    <a:lnTo>
                      <a:pt x="148" y="62"/>
                    </a:lnTo>
                    <a:lnTo>
                      <a:pt x="144" y="70"/>
                    </a:lnTo>
                    <a:lnTo>
                      <a:pt x="140" y="76"/>
                    </a:lnTo>
                    <a:lnTo>
                      <a:pt x="130" y="86"/>
                    </a:lnTo>
                    <a:lnTo>
                      <a:pt x="116" y="94"/>
                    </a:lnTo>
                    <a:lnTo>
                      <a:pt x="98" y="98"/>
                    </a:lnTo>
                    <a:lnTo>
                      <a:pt x="78" y="102"/>
                    </a:lnTo>
                    <a:lnTo>
                      <a:pt x="54" y="104"/>
                    </a:lnTo>
                    <a:lnTo>
                      <a:pt x="30" y="104"/>
                    </a:lnTo>
                    <a:lnTo>
                      <a:pt x="30" y="104"/>
                    </a:lnTo>
                    <a:lnTo>
                      <a:pt x="30" y="120"/>
                    </a:lnTo>
                    <a:lnTo>
                      <a:pt x="32" y="130"/>
                    </a:lnTo>
                    <a:lnTo>
                      <a:pt x="34" y="138"/>
                    </a:lnTo>
                    <a:lnTo>
                      <a:pt x="34" y="138"/>
                    </a:lnTo>
                    <a:lnTo>
                      <a:pt x="42" y="148"/>
                    </a:lnTo>
                    <a:lnTo>
                      <a:pt x="50" y="156"/>
                    </a:lnTo>
                    <a:lnTo>
                      <a:pt x="62" y="160"/>
                    </a:lnTo>
                    <a:lnTo>
                      <a:pt x="74" y="162"/>
                    </a:lnTo>
                    <a:lnTo>
                      <a:pt x="74" y="162"/>
                    </a:lnTo>
                    <a:lnTo>
                      <a:pt x="90" y="160"/>
                    </a:lnTo>
                    <a:lnTo>
                      <a:pt x="102" y="158"/>
                    </a:lnTo>
                    <a:lnTo>
                      <a:pt x="114" y="154"/>
                    </a:lnTo>
                    <a:lnTo>
                      <a:pt x="122" y="150"/>
                    </a:lnTo>
                    <a:lnTo>
                      <a:pt x="126" y="172"/>
                    </a:lnTo>
                    <a:close/>
                    <a:moveTo>
                      <a:pt x="120" y="46"/>
                    </a:moveTo>
                    <a:lnTo>
                      <a:pt x="120" y="46"/>
                    </a:lnTo>
                    <a:lnTo>
                      <a:pt x="118" y="36"/>
                    </a:lnTo>
                    <a:lnTo>
                      <a:pt x="112" y="30"/>
                    </a:lnTo>
                    <a:lnTo>
                      <a:pt x="104" y="26"/>
                    </a:lnTo>
                    <a:lnTo>
                      <a:pt x="92" y="24"/>
                    </a:lnTo>
                    <a:lnTo>
                      <a:pt x="92" y="24"/>
                    </a:lnTo>
                    <a:lnTo>
                      <a:pt x="82" y="26"/>
                    </a:lnTo>
                    <a:lnTo>
                      <a:pt x="72" y="28"/>
                    </a:lnTo>
                    <a:lnTo>
                      <a:pt x="64" y="34"/>
                    </a:lnTo>
                    <a:lnTo>
                      <a:pt x="56" y="42"/>
                    </a:lnTo>
                    <a:lnTo>
                      <a:pt x="48" y="50"/>
                    </a:lnTo>
                    <a:lnTo>
                      <a:pt x="42" y="60"/>
                    </a:lnTo>
                    <a:lnTo>
                      <a:pt x="38" y="70"/>
                    </a:lnTo>
                    <a:lnTo>
                      <a:pt x="34" y="80"/>
                    </a:lnTo>
                    <a:lnTo>
                      <a:pt x="34" y="80"/>
                    </a:lnTo>
                    <a:lnTo>
                      <a:pt x="68" y="80"/>
                    </a:lnTo>
                    <a:lnTo>
                      <a:pt x="82" y="78"/>
                    </a:lnTo>
                    <a:lnTo>
                      <a:pt x="96" y="74"/>
                    </a:lnTo>
                    <a:lnTo>
                      <a:pt x="106" y="70"/>
                    </a:lnTo>
                    <a:lnTo>
                      <a:pt x="114" y="64"/>
                    </a:lnTo>
                    <a:lnTo>
                      <a:pt x="118" y="56"/>
                    </a:lnTo>
                    <a:lnTo>
                      <a:pt x="120" y="46"/>
                    </a:lnTo>
                    <a:lnTo>
                      <a:pt x="120" y="46"/>
                    </a:lnTo>
                    <a:close/>
                  </a:path>
                </a:pathLst>
              </a:custGeom>
              <a:solidFill>
                <a:srgbClr val="003F6E"/>
              </a:solidFill>
              <a:ln w="9525">
                <a:noFill/>
                <a:round/>
                <a:headEnd/>
                <a:tailEnd/>
              </a:ln>
            </p:spPr>
            <p:txBody>
              <a:bodyPr/>
              <a:lstStyle/>
              <a:p>
                <a:endParaRPr lang="en-US"/>
              </a:p>
            </p:txBody>
          </p:sp>
          <p:sp>
            <p:nvSpPr>
              <p:cNvPr id="22" name="Freeform 1088"/>
              <p:cNvSpPr>
                <a:spLocks/>
              </p:cNvSpPr>
              <p:nvPr userDrawn="1"/>
            </p:nvSpPr>
            <p:spPr bwMode="auto">
              <a:xfrm>
                <a:off x="2048" y="392"/>
                <a:ext cx="70" cy="108"/>
              </a:xfrm>
              <a:custGeom>
                <a:avLst/>
                <a:gdLst/>
                <a:ahLst/>
                <a:cxnLst>
                  <a:cxn ang="0">
                    <a:pos x="0" y="182"/>
                  </a:cxn>
                  <a:cxn ang="0">
                    <a:pos x="22" y="68"/>
                  </a:cxn>
                  <a:cxn ang="0">
                    <a:pos x="22" y="68"/>
                  </a:cxn>
                  <a:cxn ang="0">
                    <a:pos x="28" y="34"/>
                  </a:cxn>
                  <a:cxn ang="0">
                    <a:pos x="30" y="4"/>
                  </a:cxn>
                  <a:cxn ang="0">
                    <a:pos x="58" y="4"/>
                  </a:cxn>
                  <a:cxn ang="0">
                    <a:pos x="58" y="4"/>
                  </a:cxn>
                  <a:cxn ang="0">
                    <a:pos x="54" y="42"/>
                  </a:cxn>
                  <a:cxn ang="0">
                    <a:pos x="54" y="42"/>
                  </a:cxn>
                  <a:cxn ang="0">
                    <a:pos x="54" y="42"/>
                  </a:cxn>
                  <a:cxn ang="0">
                    <a:pos x="64" y="26"/>
                  </a:cxn>
                  <a:cxn ang="0">
                    <a:pos x="76" y="12"/>
                  </a:cxn>
                  <a:cxn ang="0">
                    <a:pos x="84" y="8"/>
                  </a:cxn>
                  <a:cxn ang="0">
                    <a:pos x="92" y="4"/>
                  </a:cxn>
                  <a:cxn ang="0">
                    <a:pos x="100" y="0"/>
                  </a:cxn>
                  <a:cxn ang="0">
                    <a:pos x="108" y="0"/>
                  </a:cxn>
                  <a:cxn ang="0">
                    <a:pos x="108" y="0"/>
                  </a:cxn>
                  <a:cxn ang="0">
                    <a:pos x="118" y="0"/>
                  </a:cxn>
                  <a:cxn ang="0">
                    <a:pos x="112" y="32"/>
                  </a:cxn>
                  <a:cxn ang="0">
                    <a:pos x="112" y="32"/>
                  </a:cxn>
                  <a:cxn ang="0">
                    <a:pos x="104" y="30"/>
                  </a:cxn>
                  <a:cxn ang="0">
                    <a:pos x="104" y="30"/>
                  </a:cxn>
                  <a:cxn ang="0">
                    <a:pos x="94" y="32"/>
                  </a:cxn>
                  <a:cxn ang="0">
                    <a:pos x="84" y="36"/>
                  </a:cxn>
                  <a:cxn ang="0">
                    <a:pos x="76" y="42"/>
                  </a:cxn>
                  <a:cxn ang="0">
                    <a:pos x="68" y="52"/>
                  </a:cxn>
                  <a:cxn ang="0">
                    <a:pos x="60" y="62"/>
                  </a:cxn>
                  <a:cxn ang="0">
                    <a:pos x="54" y="74"/>
                  </a:cxn>
                  <a:cxn ang="0">
                    <a:pos x="50" y="88"/>
                  </a:cxn>
                  <a:cxn ang="0">
                    <a:pos x="46" y="104"/>
                  </a:cxn>
                  <a:cxn ang="0">
                    <a:pos x="30" y="182"/>
                  </a:cxn>
                  <a:cxn ang="0">
                    <a:pos x="0" y="182"/>
                  </a:cxn>
                </a:cxnLst>
                <a:rect l="0" t="0" r="r" b="b"/>
                <a:pathLst>
                  <a:path w="118" h="182">
                    <a:moveTo>
                      <a:pt x="0" y="182"/>
                    </a:moveTo>
                    <a:lnTo>
                      <a:pt x="22" y="68"/>
                    </a:lnTo>
                    <a:lnTo>
                      <a:pt x="22" y="68"/>
                    </a:lnTo>
                    <a:lnTo>
                      <a:pt x="28" y="34"/>
                    </a:lnTo>
                    <a:lnTo>
                      <a:pt x="30" y="4"/>
                    </a:lnTo>
                    <a:lnTo>
                      <a:pt x="58" y="4"/>
                    </a:lnTo>
                    <a:lnTo>
                      <a:pt x="58" y="4"/>
                    </a:lnTo>
                    <a:lnTo>
                      <a:pt x="54" y="42"/>
                    </a:lnTo>
                    <a:lnTo>
                      <a:pt x="54" y="42"/>
                    </a:lnTo>
                    <a:lnTo>
                      <a:pt x="54" y="42"/>
                    </a:lnTo>
                    <a:lnTo>
                      <a:pt x="64" y="26"/>
                    </a:lnTo>
                    <a:lnTo>
                      <a:pt x="76" y="12"/>
                    </a:lnTo>
                    <a:lnTo>
                      <a:pt x="84" y="8"/>
                    </a:lnTo>
                    <a:lnTo>
                      <a:pt x="92" y="4"/>
                    </a:lnTo>
                    <a:lnTo>
                      <a:pt x="100" y="0"/>
                    </a:lnTo>
                    <a:lnTo>
                      <a:pt x="108" y="0"/>
                    </a:lnTo>
                    <a:lnTo>
                      <a:pt x="108" y="0"/>
                    </a:lnTo>
                    <a:lnTo>
                      <a:pt x="118" y="0"/>
                    </a:lnTo>
                    <a:lnTo>
                      <a:pt x="112" y="32"/>
                    </a:lnTo>
                    <a:lnTo>
                      <a:pt x="112" y="32"/>
                    </a:lnTo>
                    <a:lnTo>
                      <a:pt x="104" y="30"/>
                    </a:lnTo>
                    <a:lnTo>
                      <a:pt x="104" y="30"/>
                    </a:lnTo>
                    <a:lnTo>
                      <a:pt x="94" y="32"/>
                    </a:lnTo>
                    <a:lnTo>
                      <a:pt x="84" y="36"/>
                    </a:lnTo>
                    <a:lnTo>
                      <a:pt x="76" y="42"/>
                    </a:lnTo>
                    <a:lnTo>
                      <a:pt x="68" y="52"/>
                    </a:lnTo>
                    <a:lnTo>
                      <a:pt x="60" y="62"/>
                    </a:lnTo>
                    <a:lnTo>
                      <a:pt x="54" y="74"/>
                    </a:lnTo>
                    <a:lnTo>
                      <a:pt x="50" y="88"/>
                    </a:lnTo>
                    <a:lnTo>
                      <a:pt x="46" y="104"/>
                    </a:lnTo>
                    <a:lnTo>
                      <a:pt x="30" y="182"/>
                    </a:lnTo>
                    <a:lnTo>
                      <a:pt x="0" y="182"/>
                    </a:lnTo>
                    <a:close/>
                  </a:path>
                </a:pathLst>
              </a:custGeom>
              <a:solidFill>
                <a:srgbClr val="003F6E"/>
              </a:solidFill>
              <a:ln w="9525">
                <a:noFill/>
                <a:round/>
                <a:headEnd/>
                <a:tailEnd/>
              </a:ln>
            </p:spPr>
            <p:txBody>
              <a:bodyPr/>
              <a:lstStyle/>
              <a:p>
                <a:endParaRPr lang="en-US"/>
              </a:p>
            </p:txBody>
          </p:sp>
          <p:sp>
            <p:nvSpPr>
              <p:cNvPr id="23" name="Freeform 1089"/>
              <p:cNvSpPr>
                <a:spLocks noEditPoints="1"/>
              </p:cNvSpPr>
              <p:nvPr userDrawn="1"/>
            </p:nvSpPr>
            <p:spPr bwMode="auto">
              <a:xfrm>
                <a:off x="2110" y="392"/>
                <a:ext cx="107" cy="155"/>
              </a:xfrm>
              <a:custGeom>
                <a:avLst/>
                <a:gdLst/>
                <a:ahLst/>
                <a:cxnLst>
                  <a:cxn ang="0">
                    <a:pos x="8" y="224"/>
                  </a:cxn>
                  <a:cxn ang="0">
                    <a:pos x="30" y="232"/>
                  </a:cxn>
                  <a:cxn ang="0">
                    <a:pos x="56" y="236"/>
                  </a:cxn>
                  <a:cxn ang="0">
                    <a:pos x="66" y="234"/>
                  </a:cxn>
                  <a:cxn ang="0">
                    <a:pos x="86" y="228"/>
                  </a:cxn>
                  <a:cxn ang="0">
                    <a:pos x="104" y="212"/>
                  </a:cxn>
                  <a:cxn ang="0">
                    <a:pos x="116" y="188"/>
                  </a:cxn>
                  <a:cxn ang="0">
                    <a:pos x="126" y="144"/>
                  </a:cxn>
                  <a:cxn ang="0">
                    <a:pos x="126" y="144"/>
                  </a:cxn>
                  <a:cxn ang="0">
                    <a:pos x="104" y="168"/>
                  </a:cxn>
                  <a:cxn ang="0">
                    <a:pos x="90" y="178"/>
                  </a:cxn>
                  <a:cxn ang="0">
                    <a:pos x="72" y="182"/>
                  </a:cxn>
                  <a:cxn ang="0">
                    <a:pos x="64" y="182"/>
                  </a:cxn>
                  <a:cxn ang="0">
                    <a:pos x="40" y="178"/>
                  </a:cxn>
                  <a:cxn ang="0">
                    <a:pos x="22" y="164"/>
                  </a:cxn>
                  <a:cxn ang="0">
                    <a:pos x="12" y="144"/>
                  </a:cxn>
                  <a:cxn ang="0">
                    <a:pos x="8" y="120"/>
                  </a:cxn>
                  <a:cxn ang="0">
                    <a:pos x="10" y="98"/>
                  </a:cxn>
                  <a:cxn ang="0">
                    <a:pos x="26" y="56"/>
                  </a:cxn>
                  <a:cxn ang="0">
                    <a:pos x="56" y="22"/>
                  </a:cxn>
                  <a:cxn ang="0">
                    <a:pos x="74" y="10"/>
                  </a:cxn>
                  <a:cxn ang="0">
                    <a:pos x="98" y="2"/>
                  </a:cxn>
                  <a:cxn ang="0">
                    <a:pos x="122" y="0"/>
                  </a:cxn>
                  <a:cxn ang="0">
                    <a:pos x="138" y="2"/>
                  </a:cxn>
                  <a:cxn ang="0">
                    <a:pos x="168" y="8"/>
                  </a:cxn>
                  <a:cxn ang="0">
                    <a:pos x="152" y="160"/>
                  </a:cxn>
                  <a:cxn ang="0">
                    <a:pos x="146" y="186"/>
                  </a:cxn>
                  <a:cxn ang="0">
                    <a:pos x="128" y="226"/>
                  </a:cxn>
                  <a:cxn ang="0">
                    <a:pos x="116" y="240"/>
                  </a:cxn>
                  <a:cxn ang="0">
                    <a:pos x="86" y="256"/>
                  </a:cxn>
                  <a:cxn ang="0">
                    <a:pos x="54" y="260"/>
                  </a:cxn>
                  <a:cxn ang="0">
                    <a:pos x="38" y="258"/>
                  </a:cxn>
                  <a:cxn ang="0">
                    <a:pos x="10" y="252"/>
                  </a:cxn>
                  <a:cxn ang="0">
                    <a:pos x="8" y="224"/>
                  </a:cxn>
                  <a:cxn ang="0">
                    <a:pos x="146" y="30"/>
                  </a:cxn>
                  <a:cxn ang="0">
                    <a:pos x="116" y="24"/>
                  </a:cxn>
                  <a:cxn ang="0">
                    <a:pos x="100" y="26"/>
                  </a:cxn>
                  <a:cxn ang="0">
                    <a:pos x="72" y="42"/>
                  </a:cxn>
                  <a:cxn ang="0">
                    <a:pos x="52" y="68"/>
                  </a:cxn>
                  <a:cxn ang="0">
                    <a:pos x="42" y="98"/>
                  </a:cxn>
                  <a:cxn ang="0">
                    <a:pos x="40" y="116"/>
                  </a:cxn>
                  <a:cxn ang="0">
                    <a:pos x="44" y="138"/>
                  </a:cxn>
                  <a:cxn ang="0">
                    <a:pos x="52" y="150"/>
                  </a:cxn>
                  <a:cxn ang="0">
                    <a:pos x="66" y="158"/>
                  </a:cxn>
                  <a:cxn ang="0">
                    <a:pos x="74" y="158"/>
                  </a:cxn>
                  <a:cxn ang="0">
                    <a:pos x="94" y="152"/>
                  </a:cxn>
                  <a:cxn ang="0">
                    <a:pos x="112" y="138"/>
                  </a:cxn>
                  <a:cxn ang="0">
                    <a:pos x="126" y="116"/>
                  </a:cxn>
                  <a:cxn ang="0">
                    <a:pos x="134" y="90"/>
                  </a:cxn>
                </a:cxnLst>
                <a:rect l="0" t="0" r="r" b="b"/>
                <a:pathLst>
                  <a:path w="180" h="260">
                    <a:moveTo>
                      <a:pt x="8" y="224"/>
                    </a:moveTo>
                    <a:lnTo>
                      <a:pt x="8" y="224"/>
                    </a:lnTo>
                    <a:lnTo>
                      <a:pt x="18" y="228"/>
                    </a:lnTo>
                    <a:lnTo>
                      <a:pt x="30" y="232"/>
                    </a:lnTo>
                    <a:lnTo>
                      <a:pt x="42" y="234"/>
                    </a:lnTo>
                    <a:lnTo>
                      <a:pt x="56" y="236"/>
                    </a:lnTo>
                    <a:lnTo>
                      <a:pt x="56" y="236"/>
                    </a:lnTo>
                    <a:lnTo>
                      <a:pt x="66" y="234"/>
                    </a:lnTo>
                    <a:lnTo>
                      <a:pt x="78" y="232"/>
                    </a:lnTo>
                    <a:lnTo>
                      <a:pt x="86" y="228"/>
                    </a:lnTo>
                    <a:lnTo>
                      <a:pt x="96" y="222"/>
                    </a:lnTo>
                    <a:lnTo>
                      <a:pt x="104" y="212"/>
                    </a:lnTo>
                    <a:lnTo>
                      <a:pt x="110" y="202"/>
                    </a:lnTo>
                    <a:lnTo>
                      <a:pt x="116" y="188"/>
                    </a:lnTo>
                    <a:lnTo>
                      <a:pt x="120" y="172"/>
                    </a:lnTo>
                    <a:lnTo>
                      <a:pt x="126" y="144"/>
                    </a:lnTo>
                    <a:lnTo>
                      <a:pt x="126" y="144"/>
                    </a:lnTo>
                    <a:lnTo>
                      <a:pt x="126" y="144"/>
                    </a:lnTo>
                    <a:lnTo>
                      <a:pt x="112" y="162"/>
                    </a:lnTo>
                    <a:lnTo>
                      <a:pt x="104" y="168"/>
                    </a:lnTo>
                    <a:lnTo>
                      <a:pt x="98" y="174"/>
                    </a:lnTo>
                    <a:lnTo>
                      <a:pt x="90" y="178"/>
                    </a:lnTo>
                    <a:lnTo>
                      <a:pt x="80" y="180"/>
                    </a:lnTo>
                    <a:lnTo>
                      <a:pt x="72" y="182"/>
                    </a:lnTo>
                    <a:lnTo>
                      <a:pt x="64" y="182"/>
                    </a:lnTo>
                    <a:lnTo>
                      <a:pt x="64" y="182"/>
                    </a:lnTo>
                    <a:lnTo>
                      <a:pt x="50" y="182"/>
                    </a:lnTo>
                    <a:lnTo>
                      <a:pt x="40" y="178"/>
                    </a:lnTo>
                    <a:lnTo>
                      <a:pt x="30" y="172"/>
                    </a:lnTo>
                    <a:lnTo>
                      <a:pt x="22" y="164"/>
                    </a:lnTo>
                    <a:lnTo>
                      <a:pt x="16" y="154"/>
                    </a:lnTo>
                    <a:lnTo>
                      <a:pt x="12" y="144"/>
                    </a:lnTo>
                    <a:lnTo>
                      <a:pt x="10" y="132"/>
                    </a:lnTo>
                    <a:lnTo>
                      <a:pt x="8" y="120"/>
                    </a:lnTo>
                    <a:lnTo>
                      <a:pt x="8" y="120"/>
                    </a:lnTo>
                    <a:lnTo>
                      <a:pt x="10" y="98"/>
                    </a:lnTo>
                    <a:lnTo>
                      <a:pt x="16" y="76"/>
                    </a:lnTo>
                    <a:lnTo>
                      <a:pt x="26" y="56"/>
                    </a:lnTo>
                    <a:lnTo>
                      <a:pt x="40" y="38"/>
                    </a:lnTo>
                    <a:lnTo>
                      <a:pt x="56" y="22"/>
                    </a:lnTo>
                    <a:lnTo>
                      <a:pt x="64" y="16"/>
                    </a:lnTo>
                    <a:lnTo>
                      <a:pt x="74" y="10"/>
                    </a:lnTo>
                    <a:lnTo>
                      <a:pt x="86" y="6"/>
                    </a:lnTo>
                    <a:lnTo>
                      <a:pt x="98" y="2"/>
                    </a:lnTo>
                    <a:lnTo>
                      <a:pt x="110" y="0"/>
                    </a:lnTo>
                    <a:lnTo>
                      <a:pt x="122" y="0"/>
                    </a:lnTo>
                    <a:lnTo>
                      <a:pt x="122" y="0"/>
                    </a:lnTo>
                    <a:lnTo>
                      <a:pt x="138" y="2"/>
                    </a:lnTo>
                    <a:lnTo>
                      <a:pt x="154" y="4"/>
                    </a:lnTo>
                    <a:lnTo>
                      <a:pt x="168" y="8"/>
                    </a:lnTo>
                    <a:lnTo>
                      <a:pt x="180" y="12"/>
                    </a:lnTo>
                    <a:lnTo>
                      <a:pt x="152" y="160"/>
                    </a:lnTo>
                    <a:lnTo>
                      <a:pt x="152" y="160"/>
                    </a:lnTo>
                    <a:lnTo>
                      <a:pt x="146" y="186"/>
                    </a:lnTo>
                    <a:lnTo>
                      <a:pt x="138" y="208"/>
                    </a:lnTo>
                    <a:lnTo>
                      <a:pt x="128" y="226"/>
                    </a:lnTo>
                    <a:lnTo>
                      <a:pt x="116" y="240"/>
                    </a:lnTo>
                    <a:lnTo>
                      <a:pt x="116" y="240"/>
                    </a:lnTo>
                    <a:lnTo>
                      <a:pt x="102" y="250"/>
                    </a:lnTo>
                    <a:lnTo>
                      <a:pt x="86" y="256"/>
                    </a:lnTo>
                    <a:lnTo>
                      <a:pt x="70" y="258"/>
                    </a:lnTo>
                    <a:lnTo>
                      <a:pt x="54" y="260"/>
                    </a:lnTo>
                    <a:lnTo>
                      <a:pt x="54" y="260"/>
                    </a:lnTo>
                    <a:lnTo>
                      <a:pt x="38" y="258"/>
                    </a:lnTo>
                    <a:lnTo>
                      <a:pt x="22" y="256"/>
                    </a:lnTo>
                    <a:lnTo>
                      <a:pt x="10" y="252"/>
                    </a:lnTo>
                    <a:lnTo>
                      <a:pt x="0" y="248"/>
                    </a:lnTo>
                    <a:lnTo>
                      <a:pt x="8" y="224"/>
                    </a:lnTo>
                    <a:close/>
                    <a:moveTo>
                      <a:pt x="146" y="30"/>
                    </a:moveTo>
                    <a:lnTo>
                      <a:pt x="146" y="30"/>
                    </a:lnTo>
                    <a:lnTo>
                      <a:pt x="134" y="26"/>
                    </a:lnTo>
                    <a:lnTo>
                      <a:pt x="116" y="24"/>
                    </a:lnTo>
                    <a:lnTo>
                      <a:pt x="116" y="24"/>
                    </a:lnTo>
                    <a:lnTo>
                      <a:pt x="100" y="26"/>
                    </a:lnTo>
                    <a:lnTo>
                      <a:pt x="86" y="32"/>
                    </a:lnTo>
                    <a:lnTo>
                      <a:pt x="72" y="42"/>
                    </a:lnTo>
                    <a:lnTo>
                      <a:pt x="62" y="54"/>
                    </a:lnTo>
                    <a:lnTo>
                      <a:pt x="52" y="68"/>
                    </a:lnTo>
                    <a:lnTo>
                      <a:pt x="46" y="82"/>
                    </a:lnTo>
                    <a:lnTo>
                      <a:pt x="42" y="98"/>
                    </a:lnTo>
                    <a:lnTo>
                      <a:pt x="40" y="116"/>
                    </a:lnTo>
                    <a:lnTo>
                      <a:pt x="40" y="116"/>
                    </a:lnTo>
                    <a:lnTo>
                      <a:pt x="42" y="130"/>
                    </a:lnTo>
                    <a:lnTo>
                      <a:pt x="44" y="138"/>
                    </a:lnTo>
                    <a:lnTo>
                      <a:pt x="48" y="144"/>
                    </a:lnTo>
                    <a:lnTo>
                      <a:pt x="52" y="150"/>
                    </a:lnTo>
                    <a:lnTo>
                      <a:pt x="58" y="154"/>
                    </a:lnTo>
                    <a:lnTo>
                      <a:pt x="66" y="158"/>
                    </a:lnTo>
                    <a:lnTo>
                      <a:pt x="74" y="158"/>
                    </a:lnTo>
                    <a:lnTo>
                      <a:pt x="74" y="158"/>
                    </a:lnTo>
                    <a:lnTo>
                      <a:pt x="84" y="156"/>
                    </a:lnTo>
                    <a:lnTo>
                      <a:pt x="94" y="152"/>
                    </a:lnTo>
                    <a:lnTo>
                      <a:pt x="104" y="146"/>
                    </a:lnTo>
                    <a:lnTo>
                      <a:pt x="112" y="138"/>
                    </a:lnTo>
                    <a:lnTo>
                      <a:pt x="120" y="128"/>
                    </a:lnTo>
                    <a:lnTo>
                      <a:pt x="126" y="116"/>
                    </a:lnTo>
                    <a:lnTo>
                      <a:pt x="130" y="104"/>
                    </a:lnTo>
                    <a:lnTo>
                      <a:pt x="134" y="90"/>
                    </a:lnTo>
                    <a:lnTo>
                      <a:pt x="146" y="30"/>
                    </a:lnTo>
                    <a:close/>
                  </a:path>
                </a:pathLst>
              </a:custGeom>
              <a:solidFill>
                <a:srgbClr val="003F6E"/>
              </a:solidFill>
              <a:ln w="9525">
                <a:noFill/>
                <a:round/>
                <a:headEnd/>
                <a:tailEnd/>
              </a:ln>
            </p:spPr>
            <p:txBody>
              <a:bodyPr/>
              <a:lstStyle/>
              <a:p>
                <a:endParaRPr lang="en-US"/>
              </a:p>
            </p:txBody>
          </p:sp>
          <p:sp>
            <p:nvSpPr>
              <p:cNvPr id="24" name="Freeform 1090"/>
              <p:cNvSpPr>
                <a:spLocks/>
              </p:cNvSpPr>
              <p:nvPr userDrawn="1"/>
            </p:nvSpPr>
            <p:spPr bwMode="auto">
              <a:xfrm>
                <a:off x="2215" y="395"/>
                <a:ext cx="112" cy="154"/>
              </a:xfrm>
              <a:custGeom>
                <a:avLst/>
                <a:gdLst/>
                <a:ahLst/>
                <a:cxnLst>
                  <a:cxn ang="0">
                    <a:pos x="64" y="0"/>
                  </a:cxn>
                  <a:cxn ang="0">
                    <a:pos x="82" y="96"/>
                  </a:cxn>
                  <a:cxn ang="0">
                    <a:pos x="82" y="96"/>
                  </a:cxn>
                  <a:cxn ang="0">
                    <a:pos x="90" y="144"/>
                  </a:cxn>
                  <a:cxn ang="0">
                    <a:pos x="90" y="144"/>
                  </a:cxn>
                  <a:cxn ang="0">
                    <a:pos x="90" y="144"/>
                  </a:cxn>
                  <a:cxn ang="0">
                    <a:pos x="110" y="100"/>
                  </a:cxn>
                  <a:cxn ang="0">
                    <a:pos x="156" y="0"/>
                  </a:cxn>
                  <a:cxn ang="0">
                    <a:pos x="188" y="0"/>
                  </a:cxn>
                  <a:cxn ang="0">
                    <a:pos x="120" y="136"/>
                  </a:cxn>
                  <a:cxn ang="0">
                    <a:pos x="120" y="136"/>
                  </a:cxn>
                  <a:cxn ang="0">
                    <a:pos x="106" y="164"/>
                  </a:cxn>
                  <a:cxn ang="0">
                    <a:pos x="92" y="188"/>
                  </a:cxn>
                  <a:cxn ang="0">
                    <a:pos x="76" y="210"/>
                  </a:cxn>
                  <a:cxn ang="0">
                    <a:pos x="58" y="230"/>
                  </a:cxn>
                  <a:cxn ang="0">
                    <a:pos x="58" y="230"/>
                  </a:cxn>
                  <a:cxn ang="0">
                    <a:pos x="44" y="242"/>
                  </a:cxn>
                  <a:cxn ang="0">
                    <a:pos x="30" y="252"/>
                  </a:cxn>
                  <a:cxn ang="0">
                    <a:pos x="16" y="258"/>
                  </a:cxn>
                  <a:cxn ang="0">
                    <a:pos x="8" y="260"/>
                  </a:cxn>
                  <a:cxn ang="0">
                    <a:pos x="0" y="234"/>
                  </a:cxn>
                  <a:cxn ang="0">
                    <a:pos x="0" y="234"/>
                  </a:cxn>
                  <a:cxn ang="0">
                    <a:pos x="14" y="228"/>
                  </a:cxn>
                  <a:cxn ang="0">
                    <a:pos x="24" y="224"/>
                  </a:cxn>
                  <a:cxn ang="0">
                    <a:pos x="32" y="218"/>
                  </a:cxn>
                  <a:cxn ang="0">
                    <a:pos x="32" y="218"/>
                  </a:cxn>
                  <a:cxn ang="0">
                    <a:pos x="42" y="210"/>
                  </a:cxn>
                  <a:cxn ang="0">
                    <a:pos x="50" y="200"/>
                  </a:cxn>
                  <a:cxn ang="0">
                    <a:pos x="60" y="188"/>
                  </a:cxn>
                  <a:cxn ang="0">
                    <a:pos x="66" y="176"/>
                  </a:cxn>
                  <a:cxn ang="0">
                    <a:pos x="66" y="176"/>
                  </a:cxn>
                  <a:cxn ang="0">
                    <a:pos x="68" y="172"/>
                  </a:cxn>
                  <a:cxn ang="0">
                    <a:pos x="68" y="168"/>
                  </a:cxn>
                  <a:cxn ang="0">
                    <a:pos x="32" y="0"/>
                  </a:cxn>
                  <a:cxn ang="0">
                    <a:pos x="64" y="0"/>
                  </a:cxn>
                </a:cxnLst>
                <a:rect l="0" t="0" r="r" b="b"/>
                <a:pathLst>
                  <a:path w="188" h="260">
                    <a:moveTo>
                      <a:pt x="64" y="0"/>
                    </a:moveTo>
                    <a:lnTo>
                      <a:pt x="82" y="96"/>
                    </a:lnTo>
                    <a:lnTo>
                      <a:pt x="82" y="96"/>
                    </a:lnTo>
                    <a:lnTo>
                      <a:pt x="90" y="144"/>
                    </a:lnTo>
                    <a:lnTo>
                      <a:pt x="90" y="144"/>
                    </a:lnTo>
                    <a:lnTo>
                      <a:pt x="90" y="144"/>
                    </a:lnTo>
                    <a:lnTo>
                      <a:pt x="110" y="100"/>
                    </a:lnTo>
                    <a:lnTo>
                      <a:pt x="156" y="0"/>
                    </a:lnTo>
                    <a:lnTo>
                      <a:pt x="188" y="0"/>
                    </a:lnTo>
                    <a:lnTo>
                      <a:pt x="120" y="136"/>
                    </a:lnTo>
                    <a:lnTo>
                      <a:pt x="120" y="136"/>
                    </a:lnTo>
                    <a:lnTo>
                      <a:pt x="106" y="164"/>
                    </a:lnTo>
                    <a:lnTo>
                      <a:pt x="92" y="188"/>
                    </a:lnTo>
                    <a:lnTo>
                      <a:pt x="76" y="210"/>
                    </a:lnTo>
                    <a:lnTo>
                      <a:pt x="58" y="230"/>
                    </a:lnTo>
                    <a:lnTo>
                      <a:pt x="58" y="230"/>
                    </a:lnTo>
                    <a:lnTo>
                      <a:pt x="44" y="242"/>
                    </a:lnTo>
                    <a:lnTo>
                      <a:pt x="30" y="252"/>
                    </a:lnTo>
                    <a:lnTo>
                      <a:pt x="16" y="258"/>
                    </a:lnTo>
                    <a:lnTo>
                      <a:pt x="8" y="260"/>
                    </a:lnTo>
                    <a:lnTo>
                      <a:pt x="0" y="234"/>
                    </a:lnTo>
                    <a:lnTo>
                      <a:pt x="0" y="234"/>
                    </a:lnTo>
                    <a:lnTo>
                      <a:pt x="14" y="228"/>
                    </a:lnTo>
                    <a:lnTo>
                      <a:pt x="24" y="224"/>
                    </a:lnTo>
                    <a:lnTo>
                      <a:pt x="32" y="218"/>
                    </a:lnTo>
                    <a:lnTo>
                      <a:pt x="32" y="218"/>
                    </a:lnTo>
                    <a:lnTo>
                      <a:pt x="42" y="210"/>
                    </a:lnTo>
                    <a:lnTo>
                      <a:pt x="50" y="200"/>
                    </a:lnTo>
                    <a:lnTo>
                      <a:pt x="60" y="188"/>
                    </a:lnTo>
                    <a:lnTo>
                      <a:pt x="66" y="176"/>
                    </a:lnTo>
                    <a:lnTo>
                      <a:pt x="66" y="176"/>
                    </a:lnTo>
                    <a:lnTo>
                      <a:pt x="68" y="172"/>
                    </a:lnTo>
                    <a:lnTo>
                      <a:pt x="68" y="168"/>
                    </a:lnTo>
                    <a:lnTo>
                      <a:pt x="32" y="0"/>
                    </a:lnTo>
                    <a:lnTo>
                      <a:pt x="64" y="0"/>
                    </a:lnTo>
                    <a:close/>
                  </a:path>
                </a:pathLst>
              </a:custGeom>
              <a:solidFill>
                <a:srgbClr val="003F6E"/>
              </a:solidFill>
              <a:ln w="9525">
                <a:noFill/>
                <a:round/>
                <a:headEnd/>
                <a:tailEnd/>
              </a:ln>
            </p:spPr>
            <p:txBody>
              <a:bodyPr/>
              <a:lstStyle/>
              <a:p>
                <a:endParaRPr lang="en-US"/>
              </a:p>
            </p:txBody>
          </p:sp>
          <p:pic>
            <p:nvPicPr>
              <p:cNvPr id="25" name="Picture 1091"/>
              <p:cNvPicPr>
                <a:picLocks noChangeAspect="1" noChangeArrowheads="1"/>
              </p:cNvPicPr>
              <p:nvPr userDrawn="1"/>
            </p:nvPicPr>
            <p:blipFill>
              <a:blip r:embed="rId4" cstate="email"/>
              <a:srcRect/>
              <a:stretch>
                <a:fillRect/>
              </a:stretch>
            </p:blipFill>
            <p:spPr bwMode="auto">
              <a:xfrm>
                <a:off x="1103" y="0"/>
                <a:ext cx="599" cy="599"/>
              </a:xfrm>
              <a:prstGeom prst="rect">
                <a:avLst/>
              </a:prstGeom>
              <a:noFill/>
              <a:ln w="9525">
                <a:noFill/>
                <a:miter lim="800000"/>
                <a:headEnd/>
                <a:tailEnd/>
              </a:ln>
            </p:spPr>
          </p:pic>
        </p:grpSp>
      </p:grpSp>
      <p:sp>
        <p:nvSpPr>
          <p:cNvPr id="44" name="Text Placeholder 43"/>
          <p:cNvSpPr>
            <a:spLocks noGrp="1"/>
          </p:cNvSpPr>
          <p:nvPr>
            <p:ph type="body" sz="quarter" idx="10"/>
          </p:nvPr>
        </p:nvSpPr>
        <p:spPr>
          <a:xfrm>
            <a:off x="1428749" y="4329113"/>
            <a:ext cx="7578725" cy="471487"/>
          </a:xfrm>
        </p:spPr>
        <p:txBody>
          <a:bodyPr wrap="square">
            <a:spAutoFit/>
          </a:bodyPr>
          <a:lstStyle>
            <a:lvl1pPr>
              <a:buNone/>
              <a:defRPr sz="2400">
                <a:solidFill>
                  <a:schemeClr val="bg2"/>
                </a:solidFill>
              </a:defRPr>
            </a:lvl1pPr>
          </a:lstStyle>
          <a:p>
            <a:pPr lvl="0"/>
            <a:r>
              <a:rPr lang="en-US" dirty="0" smtClean="0"/>
              <a:t>Click to edit Master text styles</a:t>
            </a:r>
            <a:endParaRPr lang="en-US" dirty="0"/>
          </a:p>
        </p:txBody>
      </p:sp>
    </p:spTree>
    <p:extLst>
      <p:ext uri="{BB962C8B-B14F-4D97-AF65-F5344CB8AC3E}">
        <p14:creationId xmlns="" xmlns:p14="http://schemas.microsoft.com/office/powerpoint/2010/main" val="105543477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a:xfrm>
            <a:off x="125409" y="430210"/>
            <a:ext cx="8882066" cy="480131"/>
          </a:xfrm>
          <a:prstGeom prst="rect">
            <a:avLst/>
          </a:prstGeom>
        </p:spPr>
        <p:txBody>
          <a:bodyPr anchor="t" anchorCtr="0">
            <a:spAutoFit/>
          </a:bodyPr>
          <a:lstStyle>
            <a:lvl1pPr>
              <a:lnSpc>
                <a:spcPct val="90000"/>
              </a:lnSpc>
              <a:defRPr/>
            </a:lvl1pPr>
          </a:lstStyle>
          <a:p>
            <a:r>
              <a:rPr lang="en-US" dirty="0" smtClean="0"/>
              <a:t>Click to edit Master title style</a:t>
            </a:r>
            <a:endParaRPr lang="en-US" dirty="0"/>
          </a:p>
        </p:txBody>
      </p:sp>
      <p:sp>
        <p:nvSpPr>
          <p:cNvPr id="7" name="Slide Number Placeholder 5"/>
          <p:cNvSpPr>
            <a:spLocks noGrp="1"/>
          </p:cNvSpPr>
          <p:nvPr>
            <p:ph type="sldNum" sz="quarter" idx="4"/>
          </p:nvPr>
        </p:nvSpPr>
        <p:spPr>
          <a:xfrm>
            <a:off x="7815262" y="6470654"/>
            <a:ext cx="1271601" cy="365125"/>
          </a:xfrm>
          <a:prstGeom prst="rect">
            <a:avLst/>
          </a:prstGeom>
        </p:spPr>
        <p:txBody>
          <a:bodyPr vert="horz" lIns="91440" tIns="45720" rIns="91440" bIns="45720" rtlCol="0" anchor="ctr"/>
          <a:lstStyle>
            <a:lvl1pPr>
              <a:defRPr lang="en-US" sz="1000" smtClean="0">
                <a:solidFill>
                  <a:schemeClr val="tx1">
                    <a:tint val="75000"/>
                  </a:schemeClr>
                </a:solidFill>
              </a:defRPr>
            </a:lvl1pPr>
          </a:lstStyle>
          <a:p>
            <a:pPr algn="r"/>
            <a:fld id="{692AF0AF-EC4A-4F46-B4C7-BDC1E3D8A276}" type="slidenum">
              <a:rPr lang="en-US" smtClean="0"/>
              <a:pPr algn="r"/>
              <a:t>‹#›</a:t>
            </a:fld>
            <a:endParaRPr lang="en-US" dirty="0"/>
          </a:p>
        </p:txBody>
      </p:sp>
      <p:sp>
        <p:nvSpPr>
          <p:cNvPr id="11" name="Text Placeholder 10"/>
          <p:cNvSpPr>
            <a:spLocks noGrp="1"/>
          </p:cNvSpPr>
          <p:nvPr>
            <p:ph type="body" sz="quarter" idx="10"/>
          </p:nvPr>
        </p:nvSpPr>
        <p:spPr>
          <a:xfrm>
            <a:off x="125409" y="1119188"/>
            <a:ext cx="8882066" cy="369332"/>
          </a:xfrm>
        </p:spPr>
        <p:txBody>
          <a:bodyPr>
            <a:spAutoFit/>
          </a:bodyPr>
          <a:lstStyle>
            <a:lvl1pPr marL="0" indent="0">
              <a:spcBef>
                <a:spcPts val="0"/>
              </a:spcBef>
              <a:buNone/>
              <a:defRPr sz="1800" b="1"/>
            </a:lvl1pPr>
          </a:lstStyle>
          <a:p>
            <a:pPr lvl="0"/>
            <a:r>
              <a:rPr lang="en-US" dirty="0" smtClean="0"/>
              <a:t>Click to edit Master text styles</a:t>
            </a:r>
            <a:endParaRPr lang="en-US" dirty="0"/>
          </a:p>
        </p:txBody>
      </p:sp>
      <p:sp>
        <p:nvSpPr>
          <p:cNvPr id="14" name="Text Placeholder 12"/>
          <p:cNvSpPr>
            <a:spLocks noGrp="1"/>
          </p:cNvSpPr>
          <p:nvPr>
            <p:ph type="body" sz="quarter" idx="12"/>
          </p:nvPr>
        </p:nvSpPr>
        <p:spPr>
          <a:xfrm>
            <a:off x="139697" y="6511763"/>
            <a:ext cx="8447091" cy="246221"/>
          </a:xfrm>
        </p:spPr>
        <p:txBody>
          <a:bodyPr anchor="b" anchorCtr="0">
            <a:spAutoFit/>
          </a:bodyPr>
          <a:lstStyle>
            <a:lvl1pPr marL="114300" indent="-114300">
              <a:buNone/>
              <a:defRPr sz="1000"/>
            </a:lvl1pPr>
          </a:lstStyle>
          <a:p>
            <a:pPr lvl="0"/>
            <a:r>
              <a:rPr lang="en-US" dirty="0" smtClean="0"/>
              <a:t>Click to edit</a:t>
            </a:r>
            <a:endParaRPr lang="en-US" dirty="0"/>
          </a:p>
        </p:txBody>
      </p:sp>
      <p:sp>
        <p:nvSpPr>
          <p:cNvPr id="9" name="Table Placeholder 8"/>
          <p:cNvSpPr>
            <a:spLocks noGrp="1"/>
          </p:cNvSpPr>
          <p:nvPr>
            <p:ph type="tbl" sz="quarter" idx="13"/>
          </p:nvPr>
        </p:nvSpPr>
        <p:spPr>
          <a:xfrm>
            <a:off x="239713" y="1613647"/>
            <a:ext cx="8767762" cy="4263278"/>
          </a:xfrm>
        </p:spPr>
        <p:txBody>
          <a:bodyPr/>
          <a:lstStyle>
            <a:lvl1pPr marL="0" indent="0">
              <a:buNone/>
              <a:defRPr/>
            </a:lvl1pPr>
          </a:lstStyle>
          <a:p>
            <a:endParaRPr lang="en-US" dirty="0"/>
          </a:p>
        </p:txBody>
      </p:sp>
    </p:spTree>
    <p:extLst>
      <p:ext uri="{BB962C8B-B14F-4D97-AF65-F5344CB8AC3E}">
        <p14:creationId xmlns="" xmlns:p14="http://schemas.microsoft.com/office/powerpoint/2010/main" val="2111047659"/>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ullets, Double Columns">
    <p:spTree>
      <p:nvGrpSpPr>
        <p:cNvPr id="1" name=""/>
        <p:cNvGrpSpPr/>
        <p:nvPr/>
      </p:nvGrpSpPr>
      <p:grpSpPr>
        <a:xfrm>
          <a:off x="0" y="0"/>
          <a:ext cx="0" cy="0"/>
          <a:chOff x="0" y="0"/>
          <a:chExt cx="0" cy="0"/>
        </a:xfrm>
      </p:grpSpPr>
      <p:sp>
        <p:nvSpPr>
          <p:cNvPr id="2" name="Title 1"/>
          <p:cNvSpPr>
            <a:spLocks noGrp="1"/>
          </p:cNvSpPr>
          <p:nvPr>
            <p:ph type="title"/>
          </p:nvPr>
        </p:nvSpPr>
        <p:spPr>
          <a:xfrm>
            <a:off x="125409" y="387346"/>
            <a:ext cx="8882066" cy="523220"/>
          </a:xfrm>
          <a:prstGeom prst="rect">
            <a:avLst/>
          </a:prstGeom>
        </p:spPr>
        <p:txBody>
          <a:bodyPr>
            <a:spAutoFit/>
          </a:bodyPr>
          <a:lstStyle/>
          <a:p>
            <a:r>
              <a:rPr lang="en-US" dirty="0" smtClean="0"/>
              <a:t>Click to edit Master title style</a:t>
            </a:r>
            <a:endParaRPr lang="en-US" dirty="0"/>
          </a:p>
        </p:txBody>
      </p:sp>
      <p:sp>
        <p:nvSpPr>
          <p:cNvPr id="31" name="Slide Number Placeholder 5"/>
          <p:cNvSpPr>
            <a:spLocks noGrp="1"/>
          </p:cNvSpPr>
          <p:nvPr>
            <p:ph type="sldNum" sz="quarter" idx="4"/>
          </p:nvPr>
        </p:nvSpPr>
        <p:spPr>
          <a:xfrm>
            <a:off x="7815262" y="6470654"/>
            <a:ext cx="1271601" cy="365125"/>
          </a:xfrm>
          <a:prstGeom prst="rect">
            <a:avLst/>
          </a:prstGeom>
        </p:spPr>
        <p:txBody>
          <a:bodyPr vert="horz" lIns="91440" tIns="45720" rIns="91440" bIns="45720" rtlCol="0" anchor="ctr"/>
          <a:lstStyle>
            <a:lvl1pPr>
              <a:defRPr lang="en-US" sz="1000" smtClean="0">
                <a:solidFill>
                  <a:schemeClr val="tx1">
                    <a:tint val="75000"/>
                  </a:schemeClr>
                </a:solidFill>
              </a:defRPr>
            </a:lvl1pPr>
          </a:lstStyle>
          <a:p>
            <a:pPr algn="r"/>
            <a:fld id="{692AF0AF-EC4A-4F46-B4C7-BDC1E3D8A276}" type="slidenum">
              <a:rPr lang="en-US" smtClean="0"/>
              <a:pPr algn="r"/>
              <a:t>‹#›</a:t>
            </a:fld>
            <a:endParaRPr lang="en-US" dirty="0"/>
          </a:p>
        </p:txBody>
      </p:sp>
      <p:sp>
        <p:nvSpPr>
          <p:cNvPr id="35" name="Text Placeholder 34"/>
          <p:cNvSpPr>
            <a:spLocks noGrp="1"/>
          </p:cNvSpPr>
          <p:nvPr>
            <p:ph type="body" sz="quarter" idx="10"/>
          </p:nvPr>
        </p:nvSpPr>
        <p:spPr>
          <a:xfrm>
            <a:off x="239713" y="1119189"/>
            <a:ext cx="4297680" cy="1803571"/>
          </a:xfrm>
        </p:spPr>
        <p:txBody>
          <a:bodyPr>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7"/>
          <p:cNvSpPr>
            <a:spLocks noGrp="1"/>
          </p:cNvSpPr>
          <p:nvPr>
            <p:ph type="body" sz="quarter" idx="11"/>
          </p:nvPr>
        </p:nvSpPr>
        <p:spPr>
          <a:xfrm>
            <a:off x="4586288" y="1119188"/>
            <a:ext cx="4297680" cy="1803571"/>
          </a:xfrm>
        </p:spPr>
        <p:txBody>
          <a:bodyPr>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 xmlns:p14="http://schemas.microsoft.com/office/powerpoint/2010/main" val="216704357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ouble Columns with Headings">
    <p:spTree>
      <p:nvGrpSpPr>
        <p:cNvPr id="1" name=""/>
        <p:cNvGrpSpPr/>
        <p:nvPr/>
      </p:nvGrpSpPr>
      <p:grpSpPr>
        <a:xfrm>
          <a:off x="0" y="0"/>
          <a:ext cx="0" cy="0"/>
          <a:chOff x="0" y="0"/>
          <a:chExt cx="0" cy="0"/>
        </a:xfrm>
      </p:grpSpPr>
      <p:sp>
        <p:nvSpPr>
          <p:cNvPr id="2" name="Title 1"/>
          <p:cNvSpPr>
            <a:spLocks noGrp="1"/>
          </p:cNvSpPr>
          <p:nvPr>
            <p:ph type="title"/>
          </p:nvPr>
        </p:nvSpPr>
        <p:spPr>
          <a:xfrm>
            <a:off x="125409" y="387346"/>
            <a:ext cx="8882066" cy="523220"/>
          </a:xfrm>
          <a:prstGeom prst="rect">
            <a:avLst/>
          </a:prstGeom>
        </p:spPr>
        <p:txBody>
          <a:bodyPr>
            <a:spAutoFit/>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139697" y="1119188"/>
            <a:ext cx="4297680" cy="400110"/>
          </a:xfrm>
          <a:prstGeom prst="rect">
            <a:avLst/>
          </a:prstGeom>
        </p:spPr>
        <p:txBody>
          <a:bodyPr anchor="t" anchorCtr="0">
            <a:spAutoFit/>
          </a:bodyP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233826" y="1879600"/>
            <a:ext cx="4297680" cy="3951288"/>
          </a:xfrm>
          <a:prstGeom prst="rect">
            <a:avLst/>
          </a:prstGeom>
        </p:spPr>
        <p:txBody>
          <a:bodyPr>
            <a:normAutofit/>
          </a:bodyPr>
          <a:lstStyle>
            <a:lvl1pPr>
              <a:defRPr sz="2000"/>
            </a:lvl1pPr>
            <a:lvl2pPr>
              <a:defRPr sz="20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13281" y="1119188"/>
            <a:ext cx="4297680" cy="400110"/>
          </a:xfrm>
          <a:prstGeom prst="rect">
            <a:avLst/>
          </a:prstGeom>
        </p:spPr>
        <p:txBody>
          <a:bodyPr anchor="t" anchorCtr="0">
            <a:spAutoFit/>
          </a:bodyPr>
          <a:lstStyle>
            <a:lvl1pPr marL="0" indent="0">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707410" y="1879600"/>
            <a:ext cx="4297680" cy="3951288"/>
          </a:xfrm>
          <a:prstGeom prst="rect">
            <a:avLst/>
          </a:prstGeom>
        </p:spPr>
        <p:txBody>
          <a:bodyPr>
            <a:normAutofit/>
          </a:bodyPr>
          <a:lstStyle>
            <a:lvl1pPr>
              <a:defRPr sz="20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Text Placeholder 12"/>
          <p:cNvSpPr>
            <a:spLocks noGrp="1"/>
          </p:cNvSpPr>
          <p:nvPr>
            <p:ph type="body" sz="quarter" idx="13"/>
          </p:nvPr>
        </p:nvSpPr>
        <p:spPr>
          <a:xfrm>
            <a:off x="139697" y="6511763"/>
            <a:ext cx="8447091" cy="246221"/>
          </a:xfrm>
        </p:spPr>
        <p:txBody>
          <a:bodyPr anchor="b" anchorCtr="0">
            <a:spAutoFit/>
          </a:bodyPr>
          <a:lstStyle>
            <a:lvl1pPr marL="114300" indent="-114300">
              <a:buNone/>
              <a:defRPr sz="1000"/>
            </a:lvl1pPr>
          </a:lstStyle>
          <a:p>
            <a:pPr lvl="0"/>
            <a:r>
              <a:rPr lang="en-US" dirty="0" smtClean="0"/>
              <a:t>Click to edit</a:t>
            </a:r>
            <a:endParaRPr lang="en-US" dirty="0"/>
          </a:p>
        </p:txBody>
      </p:sp>
      <p:sp>
        <p:nvSpPr>
          <p:cNvPr id="10" name="Slide Number Placeholder 5"/>
          <p:cNvSpPr>
            <a:spLocks noGrp="1"/>
          </p:cNvSpPr>
          <p:nvPr>
            <p:ph type="sldNum" sz="quarter" idx="14"/>
          </p:nvPr>
        </p:nvSpPr>
        <p:spPr>
          <a:xfrm>
            <a:off x="7815262" y="6470654"/>
            <a:ext cx="1271601" cy="365125"/>
          </a:xfrm>
          <a:prstGeom prst="rect">
            <a:avLst/>
          </a:prstGeom>
        </p:spPr>
        <p:txBody>
          <a:bodyPr vert="horz" lIns="91440" tIns="45720" rIns="91440" bIns="45720" rtlCol="0" anchor="ctr"/>
          <a:lstStyle>
            <a:lvl1pPr>
              <a:defRPr lang="en-US" sz="1000" smtClean="0">
                <a:solidFill>
                  <a:schemeClr val="tx1">
                    <a:tint val="75000"/>
                  </a:schemeClr>
                </a:solidFill>
              </a:defRPr>
            </a:lvl1pPr>
          </a:lstStyle>
          <a:p>
            <a:pPr algn="r"/>
            <a:fld id="{692AF0AF-EC4A-4F46-B4C7-BDC1E3D8A276}" type="slidenum">
              <a:rPr lang="en-US" smtClean="0"/>
              <a:pPr algn="r"/>
              <a:t>‹#›</a:t>
            </a:fld>
            <a:endParaRPr lang="en-US" dirty="0"/>
          </a:p>
        </p:txBody>
      </p:sp>
    </p:spTree>
    <p:extLst>
      <p:ext uri="{BB962C8B-B14F-4D97-AF65-F5344CB8AC3E}">
        <p14:creationId xmlns="" xmlns:p14="http://schemas.microsoft.com/office/powerpoint/2010/main" val="42814899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ouble Columns">
    <p:spTree>
      <p:nvGrpSpPr>
        <p:cNvPr id="1" name=""/>
        <p:cNvGrpSpPr/>
        <p:nvPr/>
      </p:nvGrpSpPr>
      <p:grpSpPr>
        <a:xfrm>
          <a:off x="0" y="0"/>
          <a:ext cx="0" cy="0"/>
          <a:chOff x="0" y="0"/>
          <a:chExt cx="0" cy="0"/>
        </a:xfrm>
      </p:grpSpPr>
      <p:sp>
        <p:nvSpPr>
          <p:cNvPr id="2" name="Title 1"/>
          <p:cNvSpPr>
            <a:spLocks noGrp="1"/>
          </p:cNvSpPr>
          <p:nvPr>
            <p:ph type="title"/>
          </p:nvPr>
        </p:nvSpPr>
        <p:spPr>
          <a:xfrm>
            <a:off x="128576" y="387346"/>
            <a:ext cx="8229600" cy="523220"/>
          </a:xfrm>
          <a:prstGeom prst="rect">
            <a:avLst/>
          </a:prstGeom>
        </p:spPr>
        <p:txBody>
          <a:bodyPr>
            <a:spAutoFit/>
          </a:bodyPr>
          <a:lstStyle/>
          <a:p>
            <a:r>
              <a:rPr lang="en-US" dirty="0" smtClean="0"/>
              <a:t>Click to edit Master title style</a:t>
            </a:r>
            <a:endParaRPr lang="en-US" dirty="0"/>
          </a:p>
        </p:txBody>
      </p:sp>
      <p:sp>
        <p:nvSpPr>
          <p:cNvPr id="3" name="Content Placeholder 2"/>
          <p:cNvSpPr>
            <a:spLocks noGrp="1"/>
          </p:cNvSpPr>
          <p:nvPr>
            <p:ph sz="half" idx="1"/>
          </p:nvPr>
        </p:nvSpPr>
        <p:spPr>
          <a:xfrm>
            <a:off x="239713" y="1119188"/>
            <a:ext cx="4297680" cy="4525963"/>
          </a:xfrm>
          <a:prstGeom prst="rect">
            <a:avLst/>
          </a:prstGeom>
        </p:spPr>
        <p:txBody>
          <a:bodyPr>
            <a:normAutofit/>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00576" y="1119188"/>
            <a:ext cx="4297680" cy="4525963"/>
          </a:xfrm>
          <a:prstGeom prst="rect">
            <a:avLst/>
          </a:prstGeom>
        </p:spPr>
        <p:txBody>
          <a:bodyPr>
            <a:normAutofit/>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6"/>
          <p:cNvSpPr>
            <a:spLocks noGrp="1"/>
          </p:cNvSpPr>
          <p:nvPr>
            <p:ph type="sldNum" sz="quarter" idx="12"/>
          </p:nvPr>
        </p:nvSpPr>
        <p:spPr/>
        <p:txBody>
          <a:bodyPr/>
          <a:lstStyle>
            <a:lvl1pPr algn="r">
              <a:defRPr/>
            </a:lvl1pPr>
          </a:lstStyle>
          <a:p>
            <a:fld id="{5856A09A-0C76-4932-B5AF-B95783A5C065}" type="slidenum">
              <a:rPr lang="en-US" smtClean="0"/>
              <a:pPr/>
              <a:t>‹#›</a:t>
            </a:fld>
            <a:endParaRPr lang="en-US"/>
          </a:p>
        </p:txBody>
      </p:sp>
      <p:sp>
        <p:nvSpPr>
          <p:cNvPr id="6" name="Text Placeholder 12"/>
          <p:cNvSpPr>
            <a:spLocks noGrp="1"/>
          </p:cNvSpPr>
          <p:nvPr>
            <p:ph type="body" sz="quarter" idx="13"/>
          </p:nvPr>
        </p:nvSpPr>
        <p:spPr>
          <a:xfrm>
            <a:off x="139697" y="6511763"/>
            <a:ext cx="8447091" cy="246221"/>
          </a:xfrm>
        </p:spPr>
        <p:txBody>
          <a:bodyPr anchor="b" anchorCtr="0">
            <a:spAutoFit/>
          </a:bodyPr>
          <a:lstStyle>
            <a:lvl1pPr marL="114300" indent="-114300">
              <a:buNone/>
              <a:defRPr sz="1000"/>
            </a:lvl1pPr>
          </a:lstStyle>
          <a:p>
            <a:pPr lvl="0"/>
            <a:r>
              <a:rPr lang="en-US" dirty="0" smtClean="0"/>
              <a:t>Click to edit</a:t>
            </a:r>
            <a:endParaRPr lang="en-US" dirty="0"/>
          </a:p>
        </p:txBody>
      </p:sp>
    </p:spTree>
    <p:extLst>
      <p:ext uri="{BB962C8B-B14F-4D97-AF65-F5344CB8AC3E}">
        <p14:creationId xmlns="" xmlns:p14="http://schemas.microsoft.com/office/powerpoint/2010/main" val="359187654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adrant">
    <p:spTree>
      <p:nvGrpSpPr>
        <p:cNvPr id="1" name=""/>
        <p:cNvGrpSpPr/>
        <p:nvPr/>
      </p:nvGrpSpPr>
      <p:grpSpPr>
        <a:xfrm>
          <a:off x="0" y="0"/>
          <a:ext cx="0" cy="0"/>
          <a:chOff x="0" y="0"/>
          <a:chExt cx="0" cy="0"/>
        </a:xfrm>
      </p:grpSpPr>
      <p:sp>
        <p:nvSpPr>
          <p:cNvPr id="2" name="Title 1"/>
          <p:cNvSpPr>
            <a:spLocks noGrp="1"/>
          </p:cNvSpPr>
          <p:nvPr>
            <p:ph type="title"/>
          </p:nvPr>
        </p:nvSpPr>
        <p:spPr>
          <a:xfrm>
            <a:off x="125409" y="387346"/>
            <a:ext cx="8229600" cy="523220"/>
          </a:xfrm>
          <a:prstGeom prst="rect">
            <a:avLst/>
          </a:prstGeom>
        </p:spPr>
        <p:txBody>
          <a:bodyPr>
            <a:spAutoFit/>
          </a:bodyPr>
          <a:lstStyle/>
          <a:p>
            <a:r>
              <a:rPr lang="en-US" dirty="0" smtClean="0"/>
              <a:t>Click to edit Master title style</a:t>
            </a:r>
            <a:endParaRPr lang="en-US" dirty="0"/>
          </a:p>
        </p:txBody>
      </p:sp>
      <p:sp>
        <p:nvSpPr>
          <p:cNvPr id="3" name="Content Placeholder 2"/>
          <p:cNvSpPr>
            <a:spLocks noGrp="1"/>
          </p:cNvSpPr>
          <p:nvPr>
            <p:ph sz="half" idx="1"/>
          </p:nvPr>
        </p:nvSpPr>
        <p:spPr>
          <a:xfrm>
            <a:off x="239713" y="1128713"/>
            <a:ext cx="4297680" cy="2286000"/>
          </a:xfrm>
          <a:prstGeom prst="rect">
            <a:avLst/>
          </a:prstGeom>
        </p:spPr>
        <p:txBody>
          <a:bodyPr>
            <a:normAutofit/>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00575" y="1128713"/>
            <a:ext cx="4297680" cy="2286000"/>
          </a:xfrm>
          <a:prstGeom prst="rect">
            <a:avLst/>
          </a:prstGeom>
        </p:spPr>
        <p:txBody>
          <a:bodyPr>
            <a:normAutofit/>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Content Placeholder 2"/>
          <p:cNvSpPr>
            <a:spLocks noGrp="1"/>
          </p:cNvSpPr>
          <p:nvPr>
            <p:ph sz="half" idx="13"/>
          </p:nvPr>
        </p:nvSpPr>
        <p:spPr>
          <a:xfrm>
            <a:off x="239713" y="3665000"/>
            <a:ext cx="4297680" cy="2286000"/>
          </a:xfrm>
          <a:prstGeom prst="rect">
            <a:avLst/>
          </a:prstGeom>
        </p:spPr>
        <p:txBody>
          <a:bodyPr>
            <a:normAutofit/>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8" name="Content Placeholder 3"/>
          <p:cNvSpPr>
            <a:spLocks noGrp="1"/>
          </p:cNvSpPr>
          <p:nvPr>
            <p:ph sz="half" idx="14"/>
          </p:nvPr>
        </p:nvSpPr>
        <p:spPr>
          <a:xfrm>
            <a:off x="4600575" y="3665000"/>
            <a:ext cx="4297680" cy="2286000"/>
          </a:xfrm>
          <a:prstGeom prst="rect">
            <a:avLst/>
          </a:prstGeom>
        </p:spPr>
        <p:txBody>
          <a:bodyPr>
            <a:normAutofit/>
          </a:bodyPr>
          <a:lstStyle>
            <a:lvl1pPr>
              <a:defRPr sz="2000"/>
            </a:lvl1pPr>
            <a:lvl2pPr>
              <a:defRPr sz="20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Slide Number Placeholder 5"/>
          <p:cNvSpPr>
            <a:spLocks noGrp="1"/>
          </p:cNvSpPr>
          <p:nvPr>
            <p:ph type="sldNum" sz="quarter" idx="4"/>
          </p:nvPr>
        </p:nvSpPr>
        <p:spPr>
          <a:xfrm>
            <a:off x="7815262" y="6470654"/>
            <a:ext cx="1271601" cy="365125"/>
          </a:xfrm>
          <a:prstGeom prst="rect">
            <a:avLst/>
          </a:prstGeom>
        </p:spPr>
        <p:txBody>
          <a:bodyPr vert="horz" lIns="91440" tIns="45720" rIns="91440" bIns="45720" rtlCol="0" anchor="ctr"/>
          <a:lstStyle>
            <a:lvl1pPr>
              <a:defRPr lang="en-US" sz="1000" smtClean="0">
                <a:solidFill>
                  <a:schemeClr val="tx1">
                    <a:tint val="75000"/>
                  </a:schemeClr>
                </a:solidFill>
              </a:defRPr>
            </a:lvl1pPr>
          </a:lstStyle>
          <a:p>
            <a:pPr algn="r"/>
            <a:fld id="{692AF0AF-EC4A-4F46-B4C7-BDC1E3D8A276}" type="slidenum">
              <a:rPr lang="en-US" smtClean="0"/>
              <a:pPr algn="r"/>
              <a:t>‹#›</a:t>
            </a:fld>
            <a:endParaRPr lang="en-US" dirty="0"/>
          </a:p>
        </p:txBody>
      </p:sp>
      <p:sp>
        <p:nvSpPr>
          <p:cNvPr id="10" name="Text Placeholder 12"/>
          <p:cNvSpPr>
            <a:spLocks noGrp="1"/>
          </p:cNvSpPr>
          <p:nvPr>
            <p:ph type="body" sz="quarter" idx="12"/>
          </p:nvPr>
        </p:nvSpPr>
        <p:spPr>
          <a:xfrm>
            <a:off x="139697" y="6511763"/>
            <a:ext cx="8447091" cy="246221"/>
          </a:xfrm>
        </p:spPr>
        <p:txBody>
          <a:bodyPr anchor="b" anchorCtr="0">
            <a:spAutoFit/>
          </a:bodyPr>
          <a:lstStyle>
            <a:lvl1pPr marL="114300" indent="-114300">
              <a:buNone/>
              <a:defRPr sz="1000"/>
            </a:lvl1pPr>
          </a:lstStyle>
          <a:p>
            <a:pPr lvl="0"/>
            <a:r>
              <a:rPr lang="en-US" dirty="0" smtClean="0"/>
              <a:t>Click to edit</a:t>
            </a:r>
            <a:endParaRPr lang="en-US" dirty="0"/>
          </a:p>
        </p:txBody>
      </p:sp>
    </p:spTree>
    <p:extLst>
      <p:ext uri="{BB962C8B-B14F-4D97-AF65-F5344CB8AC3E}">
        <p14:creationId xmlns="" xmlns:p14="http://schemas.microsoft.com/office/powerpoint/2010/main" val="253916975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ullets with Pictures">
    <p:spTree>
      <p:nvGrpSpPr>
        <p:cNvPr id="1" name=""/>
        <p:cNvGrpSpPr/>
        <p:nvPr/>
      </p:nvGrpSpPr>
      <p:grpSpPr>
        <a:xfrm>
          <a:off x="0" y="0"/>
          <a:ext cx="0" cy="0"/>
          <a:chOff x="0" y="0"/>
          <a:chExt cx="0" cy="0"/>
        </a:xfrm>
      </p:grpSpPr>
      <p:sp>
        <p:nvSpPr>
          <p:cNvPr id="2" name="Title 1"/>
          <p:cNvSpPr>
            <a:spLocks noGrp="1"/>
          </p:cNvSpPr>
          <p:nvPr>
            <p:ph type="title"/>
          </p:nvPr>
        </p:nvSpPr>
        <p:spPr>
          <a:xfrm>
            <a:off x="125409" y="368632"/>
            <a:ext cx="8882066" cy="523220"/>
          </a:xfrm>
          <a:prstGeom prst="rect">
            <a:avLst/>
          </a:prstGeom>
        </p:spPr>
        <p:txBody>
          <a:bodyPr wrap="square" anchor="t" anchorCtr="0">
            <a:spAutoFit/>
          </a:bodyPr>
          <a:lstStyle>
            <a:lvl1pPr>
              <a:defRPr sz="2800"/>
            </a:lvl1pPr>
          </a:lstStyle>
          <a:p>
            <a:r>
              <a:rPr lang="en-US" dirty="0" smtClean="0"/>
              <a:t>Click to edit Master title style</a:t>
            </a:r>
            <a:endParaRPr lang="en-US" dirty="0"/>
          </a:p>
        </p:txBody>
      </p:sp>
      <p:sp>
        <p:nvSpPr>
          <p:cNvPr id="4" name="Text Placeholder 4"/>
          <p:cNvSpPr>
            <a:spLocks noGrp="1"/>
          </p:cNvSpPr>
          <p:nvPr>
            <p:ph type="body" sz="quarter" idx="11"/>
          </p:nvPr>
        </p:nvSpPr>
        <p:spPr>
          <a:xfrm>
            <a:off x="239713" y="1119188"/>
            <a:ext cx="5157783" cy="1803571"/>
          </a:xfrm>
        </p:spPr>
        <p:txBody>
          <a:bodyPr>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Picture Placeholder 6"/>
          <p:cNvSpPr>
            <a:spLocks noGrp="1"/>
          </p:cNvSpPr>
          <p:nvPr>
            <p:ph type="pic" sz="quarter" idx="13"/>
          </p:nvPr>
        </p:nvSpPr>
        <p:spPr>
          <a:xfrm>
            <a:off x="6717242" y="1403537"/>
            <a:ext cx="1828800" cy="1814336"/>
          </a:xfrm>
          <a:ln w="19050">
            <a:solidFill>
              <a:schemeClr val="accent2"/>
            </a:solidFill>
          </a:ln>
          <a:effectLst>
            <a:outerShdw blurRad="101600" dist="50800" dir="2700000" sx="101000" sy="101000" algn="tl" rotWithShape="0">
              <a:prstClr val="black">
                <a:alpha val="40000"/>
              </a:prstClr>
            </a:outerShdw>
          </a:effectLst>
        </p:spPr>
        <p:txBody>
          <a:bodyPr/>
          <a:lstStyle>
            <a:lvl1pPr>
              <a:buFontTx/>
              <a:buNone/>
              <a:defRPr/>
            </a:lvl1pPr>
          </a:lstStyle>
          <a:p>
            <a:r>
              <a:rPr lang="en-US" dirty="0" smtClean="0"/>
              <a:t>Click icon to add picture</a:t>
            </a:r>
            <a:endParaRPr lang="en-US" dirty="0"/>
          </a:p>
        </p:txBody>
      </p:sp>
      <p:sp>
        <p:nvSpPr>
          <p:cNvPr id="7" name="Picture Placeholder 8"/>
          <p:cNvSpPr>
            <a:spLocks noGrp="1"/>
          </p:cNvSpPr>
          <p:nvPr>
            <p:ph type="pic" sz="quarter" idx="14"/>
          </p:nvPr>
        </p:nvSpPr>
        <p:spPr>
          <a:xfrm>
            <a:off x="5521856" y="2721512"/>
            <a:ext cx="1828800" cy="1704271"/>
          </a:xfrm>
          <a:ln w="19050">
            <a:solidFill>
              <a:schemeClr val="accent2"/>
            </a:solidFill>
          </a:ln>
          <a:effectLst>
            <a:outerShdw blurRad="101600" dist="50800" dir="2700000" sx="101000" sy="101000" algn="tl" rotWithShape="0">
              <a:prstClr val="black">
                <a:alpha val="40000"/>
              </a:prstClr>
            </a:outerShdw>
          </a:effectLst>
        </p:spPr>
        <p:txBody>
          <a:bodyPr/>
          <a:lstStyle>
            <a:lvl1pPr>
              <a:buFontTx/>
              <a:buNone/>
              <a:defRPr/>
            </a:lvl1pPr>
          </a:lstStyle>
          <a:p>
            <a:r>
              <a:rPr lang="en-US" dirty="0" smtClean="0"/>
              <a:t>Click icon to add picture</a:t>
            </a:r>
            <a:endParaRPr lang="en-US" dirty="0"/>
          </a:p>
        </p:txBody>
      </p:sp>
      <p:sp>
        <p:nvSpPr>
          <p:cNvPr id="8" name="Picture Placeholder 10"/>
          <p:cNvSpPr>
            <a:spLocks noGrp="1"/>
          </p:cNvSpPr>
          <p:nvPr>
            <p:ph type="pic" sz="quarter" idx="15"/>
          </p:nvPr>
        </p:nvSpPr>
        <p:spPr>
          <a:xfrm>
            <a:off x="6321777" y="4594412"/>
            <a:ext cx="1828800" cy="1829505"/>
          </a:xfrm>
          <a:ln w="19050">
            <a:solidFill>
              <a:schemeClr val="accent2"/>
            </a:solidFill>
          </a:ln>
          <a:effectLst>
            <a:outerShdw blurRad="101600" dist="50800" dir="2700000" sx="101000" sy="101000" algn="tl" rotWithShape="0">
              <a:prstClr val="black">
                <a:alpha val="40000"/>
              </a:prstClr>
            </a:outerShdw>
          </a:effectLst>
        </p:spPr>
        <p:txBody>
          <a:bodyPr/>
          <a:lstStyle>
            <a:lvl1pPr>
              <a:buFontTx/>
              <a:buNone/>
              <a:defRPr/>
            </a:lvl1pPr>
          </a:lstStyle>
          <a:p>
            <a:r>
              <a:rPr lang="en-US" dirty="0" smtClean="0"/>
              <a:t>Click icon to add picture</a:t>
            </a:r>
            <a:endParaRPr lang="en-US" dirty="0"/>
          </a:p>
        </p:txBody>
      </p:sp>
      <p:sp>
        <p:nvSpPr>
          <p:cNvPr id="9" name="Slide Number Placeholder 5"/>
          <p:cNvSpPr>
            <a:spLocks noGrp="1"/>
          </p:cNvSpPr>
          <p:nvPr>
            <p:ph type="sldNum" sz="quarter" idx="4"/>
          </p:nvPr>
        </p:nvSpPr>
        <p:spPr>
          <a:xfrm>
            <a:off x="7815262" y="6470654"/>
            <a:ext cx="1271601" cy="365125"/>
          </a:xfrm>
          <a:prstGeom prst="rect">
            <a:avLst/>
          </a:prstGeom>
        </p:spPr>
        <p:txBody>
          <a:bodyPr vert="horz" lIns="91440" tIns="45720" rIns="91440" bIns="45720" rtlCol="0" anchor="ctr"/>
          <a:lstStyle>
            <a:lvl1pPr>
              <a:defRPr lang="en-US" sz="1000" smtClean="0">
                <a:solidFill>
                  <a:schemeClr val="tx1">
                    <a:tint val="75000"/>
                  </a:schemeClr>
                </a:solidFill>
              </a:defRPr>
            </a:lvl1pPr>
          </a:lstStyle>
          <a:p>
            <a:pPr algn="r"/>
            <a:fld id="{692AF0AF-EC4A-4F46-B4C7-BDC1E3D8A276}" type="slidenum">
              <a:rPr lang="en-US" smtClean="0"/>
              <a:pPr algn="r"/>
              <a:t>‹#›</a:t>
            </a:fld>
            <a:endParaRPr lang="en-US" dirty="0"/>
          </a:p>
        </p:txBody>
      </p:sp>
    </p:spTree>
    <p:extLst>
      <p:ext uri="{BB962C8B-B14F-4D97-AF65-F5344CB8AC3E}">
        <p14:creationId xmlns="" xmlns:p14="http://schemas.microsoft.com/office/powerpoint/2010/main" val="428626277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239713" y="1119188"/>
            <a:ext cx="8686800" cy="4595811"/>
          </a:xfrm>
          <a:prstGeom prst="rect">
            <a:avLst/>
          </a:prstGeom>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239713" y="5781690"/>
            <a:ext cx="8767762" cy="369332"/>
          </a:xfrm>
          <a:prstGeom prst="rect">
            <a:avLst/>
          </a:prstGeom>
        </p:spPr>
        <p:txBody>
          <a:bodyPr>
            <a:sp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lvl1pPr algn="r">
              <a:defRPr/>
            </a:lvl1pPr>
          </a:lstStyle>
          <a:p>
            <a:fld id="{5856A09A-0C76-4932-B5AF-B95783A5C065}" type="slidenum">
              <a:rPr lang="en-US" smtClean="0"/>
              <a:pPr/>
              <a:t>‹#›</a:t>
            </a:fld>
            <a:endParaRPr lang="en-US"/>
          </a:p>
        </p:txBody>
      </p:sp>
      <p:sp>
        <p:nvSpPr>
          <p:cNvPr id="8" name="Title 1"/>
          <p:cNvSpPr>
            <a:spLocks noGrp="1"/>
          </p:cNvSpPr>
          <p:nvPr>
            <p:ph type="title"/>
          </p:nvPr>
        </p:nvSpPr>
        <p:spPr>
          <a:xfrm>
            <a:off x="125409" y="368632"/>
            <a:ext cx="8882066" cy="523220"/>
          </a:xfrm>
          <a:prstGeom prst="rect">
            <a:avLst/>
          </a:prstGeom>
        </p:spPr>
        <p:txBody>
          <a:bodyPr wrap="square" anchor="t" anchorCtr="0">
            <a:spAutoFit/>
          </a:bodyPr>
          <a:lstStyle>
            <a:lvl1pPr>
              <a:defRPr sz="2800"/>
            </a:lvl1pPr>
          </a:lstStyle>
          <a:p>
            <a:r>
              <a:rPr lang="en-US" dirty="0" smtClean="0"/>
              <a:t>Click to edit Master title style</a:t>
            </a:r>
            <a:endParaRPr lang="en-US" dirty="0"/>
          </a:p>
        </p:txBody>
      </p:sp>
    </p:spTree>
    <p:extLst>
      <p:ext uri="{BB962C8B-B14F-4D97-AF65-F5344CB8AC3E}">
        <p14:creationId xmlns="" xmlns:p14="http://schemas.microsoft.com/office/powerpoint/2010/main" val="395986808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5409" y="368632"/>
            <a:ext cx="8882066" cy="523220"/>
          </a:xfrm>
          <a:prstGeom prst="rect">
            <a:avLst/>
          </a:prstGeom>
        </p:spPr>
        <p:txBody>
          <a:bodyPr anchor="t" anchorCtr="0">
            <a:spAutoFit/>
          </a:bodyPr>
          <a:lstStyle>
            <a:lvl1pPr>
              <a:defRPr sz="2800"/>
            </a:lvl1pPr>
          </a:lstStyle>
          <a:p>
            <a:r>
              <a:rPr lang="en-US" dirty="0" smtClean="0"/>
              <a:t>Click to edit Master title style</a:t>
            </a:r>
            <a:endParaRPr lang="en-US" dirty="0"/>
          </a:p>
        </p:txBody>
      </p:sp>
      <p:sp>
        <p:nvSpPr>
          <p:cNvPr id="4" name="Slide Number Placeholder 5"/>
          <p:cNvSpPr>
            <a:spLocks noGrp="1"/>
          </p:cNvSpPr>
          <p:nvPr>
            <p:ph type="sldNum" sz="quarter" idx="4"/>
          </p:nvPr>
        </p:nvSpPr>
        <p:spPr>
          <a:xfrm>
            <a:off x="7815262" y="6470654"/>
            <a:ext cx="1271601" cy="365125"/>
          </a:xfrm>
          <a:prstGeom prst="rect">
            <a:avLst/>
          </a:prstGeom>
        </p:spPr>
        <p:txBody>
          <a:bodyPr vert="horz" lIns="91440" tIns="45720" rIns="91440" bIns="45720" rtlCol="0" anchor="ctr"/>
          <a:lstStyle>
            <a:lvl1pPr>
              <a:defRPr lang="en-US" sz="1000" smtClean="0">
                <a:solidFill>
                  <a:schemeClr val="tx1">
                    <a:tint val="75000"/>
                  </a:schemeClr>
                </a:solidFill>
              </a:defRPr>
            </a:lvl1pPr>
          </a:lstStyle>
          <a:p>
            <a:pPr algn="r"/>
            <a:fld id="{692AF0AF-EC4A-4F46-B4C7-BDC1E3D8A276}" type="slidenum">
              <a:rPr lang="en-US" smtClean="0"/>
              <a:pPr algn="r"/>
              <a:t>‹#›</a:t>
            </a:fld>
            <a:endParaRPr lang="en-US" dirty="0"/>
          </a:p>
        </p:txBody>
      </p:sp>
    </p:spTree>
    <p:extLst>
      <p:ext uri="{BB962C8B-B14F-4D97-AF65-F5344CB8AC3E}">
        <p14:creationId xmlns="" xmlns:p14="http://schemas.microsoft.com/office/powerpoint/2010/main" val="428626277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5"/>
          <p:cNvSpPr>
            <a:spLocks noGrp="1"/>
          </p:cNvSpPr>
          <p:nvPr>
            <p:ph type="sldNum" sz="quarter" idx="4"/>
          </p:nvPr>
        </p:nvSpPr>
        <p:spPr>
          <a:xfrm>
            <a:off x="7815262" y="6470654"/>
            <a:ext cx="1271601" cy="365125"/>
          </a:xfrm>
          <a:prstGeom prst="rect">
            <a:avLst/>
          </a:prstGeom>
        </p:spPr>
        <p:txBody>
          <a:bodyPr vert="horz" lIns="91440" tIns="45720" rIns="91440" bIns="45720" rtlCol="0" anchor="ctr"/>
          <a:lstStyle>
            <a:lvl1pPr>
              <a:defRPr lang="en-US" sz="1000" smtClean="0">
                <a:solidFill>
                  <a:schemeClr val="tx1">
                    <a:tint val="75000"/>
                  </a:schemeClr>
                </a:solidFill>
              </a:defRPr>
            </a:lvl1pPr>
          </a:lstStyle>
          <a:p>
            <a:pPr algn="r"/>
            <a:fld id="{692AF0AF-EC4A-4F46-B4C7-BDC1E3D8A276}" type="slidenum">
              <a:rPr lang="en-US" smtClean="0"/>
              <a:pPr algn="r"/>
              <a:t>‹#›</a:t>
            </a:fld>
            <a:endParaRPr lang="en-US" dirty="0"/>
          </a:p>
        </p:txBody>
      </p:sp>
    </p:spTree>
    <p:extLst>
      <p:ext uri="{BB962C8B-B14F-4D97-AF65-F5344CB8AC3E}">
        <p14:creationId xmlns="" xmlns:p14="http://schemas.microsoft.com/office/powerpoint/2010/main" val="236979699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Rectangle 2"/>
          <p:cNvSpPr/>
          <p:nvPr/>
        </p:nvSpPr>
        <p:spPr>
          <a:xfrm>
            <a:off x="0" y="-8466"/>
            <a:ext cx="9144000" cy="49614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439863" y="2781288"/>
            <a:ext cx="7567612" cy="769441"/>
          </a:xfrm>
          <a:prstGeom prst="rect">
            <a:avLst/>
          </a:prstGeom>
        </p:spPr>
        <p:txBody>
          <a:bodyPr vert="horz" wrap="square" lIns="91440" tIns="45720" rIns="91440" bIns="45720" rtlCol="0" anchor="ctr" anchorCtr="0">
            <a:spAutoFit/>
          </a:bodyPr>
          <a:lstStyle>
            <a:lvl1pPr>
              <a:defRPr lang="en-US" sz="4400" dirty="0"/>
            </a:lvl1pPr>
          </a:lstStyle>
          <a:p>
            <a:pPr lvl="0" algn="l"/>
            <a:r>
              <a:rPr lang="en-US" dirty="0" smtClean="0"/>
              <a:t>Click to edit Master title style</a:t>
            </a:r>
            <a:endParaRPr lang="en-US" dirty="0"/>
          </a:p>
        </p:txBody>
      </p:sp>
      <p:pic>
        <p:nvPicPr>
          <p:cNvPr id="7" name="Picture 2"/>
          <p:cNvPicPr>
            <a:picLocks noChangeAspect="1" noChangeArrowheads="1" noCrop="1"/>
          </p:cNvPicPr>
          <p:nvPr userDrawn="1"/>
        </p:nvPicPr>
        <p:blipFill>
          <a:blip r:embed="rId2" cstate="email">
            <a:extLst>
              <a:ext uri="{28A0092B-C50C-407E-A947-70E740481C1C}">
                <a14:useLocalDpi xmlns="" xmlns:a14="http://schemas.microsoft.com/office/drawing/2010/main" val="0"/>
              </a:ext>
            </a:extLst>
          </a:blip>
          <a:stretch>
            <a:fillRect/>
          </a:stretch>
        </p:blipFill>
        <p:spPr bwMode="auto">
          <a:xfrm rot="5400000">
            <a:off x="-3312053" y="3197753"/>
            <a:ext cx="7086600" cy="462494"/>
          </a:xfrm>
          <a:prstGeom prst="rect">
            <a:avLst/>
          </a:prstGeom>
          <a:noFill/>
          <a:extLst>
            <a:ext uri="{909E8E84-426E-40DD-AFC4-6F175D3DCCD1}">
              <a14:hiddenFill xmlns="" xmlns:a14="http://schemas.microsoft.com/office/drawing/2010/main">
                <a:solidFill>
                  <a:srgbClr val="FFFFFF"/>
                </a:solidFill>
              </a14:hiddenFill>
            </a:ext>
          </a:extLst>
        </p:spPr>
      </p:pic>
      <p:sp>
        <p:nvSpPr>
          <p:cNvPr id="5" name="Slide Number Placeholder 5"/>
          <p:cNvSpPr>
            <a:spLocks noGrp="1"/>
          </p:cNvSpPr>
          <p:nvPr>
            <p:ph type="sldNum" sz="quarter" idx="4"/>
          </p:nvPr>
        </p:nvSpPr>
        <p:spPr>
          <a:xfrm>
            <a:off x="7815262" y="6470654"/>
            <a:ext cx="1271601" cy="365125"/>
          </a:xfrm>
          <a:prstGeom prst="rect">
            <a:avLst/>
          </a:prstGeom>
        </p:spPr>
        <p:txBody>
          <a:bodyPr vert="horz" lIns="91440" tIns="45720" rIns="91440" bIns="45720" rtlCol="0" anchor="ctr"/>
          <a:lstStyle>
            <a:lvl1pPr>
              <a:defRPr lang="en-US" sz="1000" smtClean="0">
                <a:solidFill>
                  <a:schemeClr val="tx1">
                    <a:tint val="75000"/>
                  </a:schemeClr>
                </a:solidFill>
              </a:defRPr>
            </a:lvl1pPr>
          </a:lstStyle>
          <a:p>
            <a:pPr algn="r"/>
            <a:fld id="{692AF0AF-EC4A-4F46-B4C7-BDC1E3D8A276}" type="slidenum">
              <a:rPr lang="en-US" smtClean="0"/>
              <a:pPr algn="r"/>
              <a:t>‹#›</a:t>
            </a:fld>
            <a:endParaRPr lang="en-US" dirty="0"/>
          </a:p>
        </p:txBody>
      </p:sp>
    </p:spTree>
    <p:extLst>
      <p:ext uri="{BB962C8B-B14F-4D97-AF65-F5344CB8AC3E}">
        <p14:creationId xmlns="" xmlns:p14="http://schemas.microsoft.com/office/powerpoint/2010/main" val="294606426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with Subtitle">
    <p:spTree>
      <p:nvGrpSpPr>
        <p:cNvPr id="1" name=""/>
        <p:cNvGrpSpPr/>
        <p:nvPr/>
      </p:nvGrpSpPr>
      <p:grpSpPr>
        <a:xfrm>
          <a:off x="0" y="0"/>
          <a:ext cx="0" cy="0"/>
          <a:chOff x="0" y="0"/>
          <a:chExt cx="0" cy="0"/>
        </a:xfrm>
      </p:grpSpPr>
      <p:sp>
        <p:nvSpPr>
          <p:cNvPr id="2" name="Title 1"/>
          <p:cNvSpPr>
            <a:spLocks noGrp="1"/>
          </p:cNvSpPr>
          <p:nvPr>
            <p:ph type="title"/>
          </p:nvPr>
        </p:nvSpPr>
        <p:spPr>
          <a:xfrm>
            <a:off x="125409" y="387346"/>
            <a:ext cx="8882066" cy="523220"/>
          </a:xfrm>
          <a:prstGeom prst="rect">
            <a:avLst/>
          </a:prstGeom>
        </p:spPr>
        <p:txBody>
          <a:bodyPr wrap="square">
            <a:spAutoFit/>
          </a:bodyPr>
          <a:lstStyle/>
          <a:p>
            <a:r>
              <a:rPr lang="en-US" dirty="0" smtClean="0"/>
              <a:t>Click to edit Master title style</a:t>
            </a:r>
            <a:endParaRPr lang="en-US" dirty="0"/>
          </a:p>
        </p:txBody>
      </p:sp>
      <p:sp>
        <p:nvSpPr>
          <p:cNvPr id="7" name="Text Placeholder 6"/>
          <p:cNvSpPr>
            <a:spLocks noGrp="1"/>
          </p:cNvSpPr>
          <p:nvPr>
            <p:ph type="body" sz="quarter" idx="13"/>
          </p:nvPr>
        </p:nvSpPr>
        <p:spPr>
          <a:xfrm>
            <a:off x="125409" y="1119188"/>
            <a:ext cx="8882066" cy="400110"/>
          </a:xfrm>
        </p:spPr>
        <p:txBody>
          <a:bodyPr wrap="square">
            <a:spAutoFit/>
          </a:bodyPr>
          <a:lstStyle>
            <a:lvl1pPr marL="0" indent="0">
              <a:buNone/>
              <a:defRPr/>
            </a:lvl1pPr>
          </a:lstStyle>
          <a:p>
            <a:pPr lvl="0"/>
            <a:r>
              <a:rPr lang="en-US" dirty="0" smtClean="0"/>
              <a:t>Click to edit Master text styles</a:t>
            </a:r>
            <a:endParaRPr lang="en-US" dirty="0"/>
          </a:p>
        </p:txBody>
      </p:sp>
      <p:sp>
        <p:nvSpPr>
          <p:cNvPr id="14" name="Slide Number Placeholder 13"/>
          <p:cNvSpPr>
            <a:spLocks noGrp="1"/>
          </p:cNvSpPr>
          <p:nvPr>
            <p:ph type="sldNum" sz="quarter" idx="16"/>
          </p:nvPr>
        </p:nvSpPr>
        <p:spPr/>
        <p:txBody>
          <a:bodyPr/>
          <a:lstStyle/>
          <a:p>
            <a:pPr algn="r"/>
            <a:fld id="{692AF0AF-EC4A-4F46-B4C7-BDC1E3D8A276}" type="slidenum">
              <a:rPr lang="en-US" smtClean="0"/>
              <a:pPr algn="r"/>
              <a:t>‹#›</a:t>
            </a:fld>
            <a:endParaRPr lang="en-US" dirty="0"/>
          </a:p>
        </p:txBody>
      </p:sp>
    </p:spTree>
    <p:extLst>
      <p:ext uri="{BB962C8B-B14F-4D97-AF65-F5344CB8AC3E}">
        <p14:creationId xmlns="" xmlns:p14="http://schemas.microsoft.com/office/powerpoint/2010/main" val="216704357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ubtitle &amp; Bullets">
    <p:spTree>
      <p:nvGrpSpPr>
        <p:cNvPr id="1" name=""/>
        <p:cNvGrpSpPr/>
        <p:nvPr/>
      </p:nvGrpSpPr>
      <p:grpSpPr>
        <a:xfrm>
          <a:off x="0" y="0"/>
          <a:ext cx="0" cy="0"/>
          <a:chOff x="0" y="0"/>
          <a:chExt cx="0" cy="0"/>
        </a:xfrm>
      </p:grpSpPr>
      <p:sp>
        <p:nvSpPr>
          <p:cNvPr id="2" name="Title 1"/>
          <p:cNvSpPr>
            <a:spLocks noGrp="1"/>
          </p:cNvSpPr>
          <p:nvPr>
            <p:ph type="title"/>
          </p:nvPr>
        </p:nvSpPr>
        <p:spPr>
          <a:xfrm>
            <a:off x="125409" y="387346"/>
            <a:ext cx="8882066" cy="523220"/>
          </a:xfrm>
          <a:prstGeom prst="rect">
            <a:avLst/>
          </a:prstGeom>
        </p:spPr>
        <p:txBody>
          <a:bodyPr>
            <a:spAutoFit/>
          </a:bodyPr>
          <a:lstStyle/>
          <a:p>
            <a:r>
              <a:rPr lang="en-US" dirty="0" smtClean="0"/>
              <a:t>Click to edit Master title style</a:t>
            </a:r>
            <a:endParaRPr lang="en-US" dirty="0"/>
          </a:p>
        </p:txBody>
      </p:sp>
      <p:sp>
        <p:nvSpPr>
          <p:cNvPr id="7" name="Text Placeholder 6"/>
          <p:cNvSpPr>
            <a:spLocks noGrp="1"/>
          </p:cNvSpPr>
          <p:nvPr>
            <p:ph type="body" sz="quarter" idx="13"/>
          </p:nvPr>
        </p:nvSpPr>
        <p:spPr>
          <a:xfrm>
            <a:off x="125409" y="1119188"/>
            <a:ext cx="8882066" cy="400110"/>
          </a:xfrm>
        </p:spPr>
        <p:txBody>
          <a:bodyPr>
            <a:spAutoFit/>
          </a:bodyPr>
          <a:lstStyle>
            <a:lvl1pPr marL="0" indent="0">
              <a:buNone/>
              <a:defRPr/>
            </a:lvl1pPr>
          </a:lstStyle>
          <a:p>
            <a:pPr lvl="0"/>
            <a:r>
              <a:rPr lang="en-US" dirty="0" smtClean="0"/>
              <a:t>Click to edit Master text styles</a:t>
            </a:r>
            <a:endParaRPr lang="en-US" dirty="0"/>
          </a:p>
        </p:txBody>
      </p:sp>
      <p:sp>
        <p:nvSpPr>
          <p:cNvPr id="12" name="Text Placeholder 11"/>
          <p:cNvSpPr>
            <a:spLocks noGrp="1"/>
          </p:cNvSpPr>
          <p:nvPr>
            <p:ph type="body" sz="quarter" idx="14"/>
          </p:nvPr>
        </p:nvSpPr>
        <p:spPr>
          <a:xfrm>
            <a:off x="233826" y="1919305"/>
            <a:ext cx="8773649" cy="1814496"/>
          </a:xfrm>
        </p:spPr>
        <p:txBody>
          <a:bodyPr wrap="square">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Slide Number Placeholder 13"/>
          <p:cNvSpPr>
            <a:spLocks noGrp="1"/>
          </p:cNvSpPr>
          <p:nvPr>
            <p:ph type="sldNum" sz="quarter" idx="16"/>
          </p:nvPr>
        </p:nvSpPr>
        <p:spPr/>
        <p:txBody>
          <a:bodyPr/>
          <a:lstStyle/>
          <a:p>
            <a:pPr algn="r"/>
            <a:fld id="{692AF0AF-EC4A-4F46-B4C7-BDC1E3D8A276}" type="slidenum">
              <a:rPr lang="en-US" smtClean="0"/>
              <a:pPr algn="r"/>
              <a:t>‹#›</a:t>
            </a:fld>
            <a:endParaRPr lang="en-US" dirty="0"/>
          </a:p>
        </p:txBody>
      </p:sp>
    </p:spTree>
    <p:extLst>
      <p:ext uri="{BB962C8B-B14F-4D97-AF65-F5344CB8AC3E}">
        <p14:creationId xmlns="" xmlns:p14="http://schemas.microsoft.com/office/powerpoint/2010/main" val="216704357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2" name="Title 1"/>
          <p:cNvSpPr>
            <a:spLocks noGrp="1"/>
          </p:cNvSpPr>
          <p:nvPr>
            <p:ph type="title"/>
          </p:nvPr>
        </p:nvSpPr>
        <p:spPr>
          <a:xfrm>
            <a:off x="125409" y="387346"/>
            <a:ext cx="8882066" cy="523220"/>
          </a:xfrm>
          <a:prstGeom prst="rect">
            <a:avLst/>
          </a:prstGeom>
        </p:spPr>
        <p:txBody>
          <a:bodyPr>
            <a:spAutoFit/>
          </a:bodyPr>
          <a:lstStyle/>
          <a:p>
            <a:r>
              <a:rPr lang="en-US" dirty="0" smtClean="0"/>
              <a:t>Click to edit Master title style</a:t>
            </a:r>
            <a:endParaRPr lang="en-US" dirty="0"/>
          </a:p>
        </p:txBody>
      </p:sp>
      <p:sp>
        <p:nvSpPr>
          <p:cNvPr id="31" name="Slide Number Placeholder 5"/>
          <p:cNvSpPr>
            <a:spLocks noGrp="1"/>
          </p:cNvSpPr>
          <p:nvPr>
            <p:ph type="sldNum" sz="quarter" idx="4"/>
          </p:nvPr>
        </p:nvSpPr>
        <p:spPr>
          <a:xfrm>
            <a:off x="7815262" y="6470654"/>
            <a:ext cx="1271601" cy="365125"/>
          </a:xfrm>
          <a:prstGeom prst="rect">
            <a:avLst/>
          </a:prstGeom>
        </p:spPr>
        <p:txBody>
          <a:bodyPr vert="horz" lIns="91440" tIns="45720" rIns="91440" bIns="45720" rtlCol="0" anchor="ctr"/>
          <a:lstStyle>
            <a:lvl1pPr>
              <a:defRPr lang="en-US" sz="1000" smtClean="0">
                <a:solidFill>
                  <a:schemeClr val="tx1">
                    <a:tint val="75000"/>
                  </a:schemeClr>
                </a:solidFill>
              </a:defRPr>
            </a:lvl1pPr>
          </a:lstStyle>
          <a:p>
            <a:pPr algn="r"/>
            <a:fld id="{692AF0AF-EC4A-4F46-B4C7-BDC1E3D8A276}" type="slidenum">
              <a:rPr lang="en-US" smtClean="0"/>
              <a:pPr algn="r"/>
              <a:t>‹#›</a:t>
            </a:fld>
            <a:endParaRPr lang="en-US" dirty="0"/>
          </a:p>
        </p:txBody>
      </p:sp>
      <p:sp>
        <p:nvSpPr>
          <p:cNvPr id="35" name="Text Placeholder 34"/>
          <p:cNvSpPr>
            <a:spLocks noGrp="1"/>
          </p:cNvSpPr>
          <p:nvPr>
            <p:ph type="body" sz="quarter" idx="10"/>
          </p:nvPr>
        </p:nvSpPr>
        <p:spPr>
          <a:xfrm>
            <a:off x="239713" y="1119188"/>
            <a:ext cx="8904287" cy="1803571"/>
          </a:xfrm>
        </p:spPr>
        <p:txBody>
          <a:bodyPr>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 xmlns:p14="http://schemas.microsoft.com/office/powerpoint/2010/main" val="216704357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llets with Summary">
    <p:spTree>
      <p:nvGrpSpPr>
        <p:cNvPr id="1" name=""/>
        <p:cNvGrpSpPr/>
        <p:nvPr/>
      </p:nvGrpSpPr>
      <p:grpSpPr>
        <a:xfrm>
          <a:off x="0" y="0"/>
          <a:ext cx="0" cy="0"/>
          <a:chOff x="0" y="0"/>
          <a:chExt cx="0" cy="0"/>
        </a:xfrm>
      </p:grpSpPr>
      <p:sp>
        <p:nvSpPr>
          <p:cNvPr id="2" name="Title 1"/>
          <p:cNvSpPr>
            <a:spLocks noGrp="1"/>
          </p:cNvSpPr>
          <p:nvPr>
            <p:ph type="title"/>
          </p:nvPr>
        </p:nvSpPr>
        <p:spPr>
          <a:xfrm>
            <a:off x="125409" y="387346"/>
            <a:ext cx="8882066" cy="523220"/>
          </a:xfrm>
          <a:prstGeom prst="rect">
            <a:avLst/>
          </a:prstGeom>
        </p:spPr>
        <p:txBody>
          <a:bodyPr>
            <a:spAutoFit/>
          </a:bodyPr>
          <a:lstStyle/>
          <a:p>
            <a:r>
              <a:rPr lang="en-US" dirty="0" smtClean="0"/>
              <a:t>Click to edit Master title style</a:t>
            </a:r>
            <a:endParaRPr lang="en-US" dirty="0"/>
          </a:p>
        </p:txBody>
      </p:sp>
      <p:sp>
        <p:nvSpPr>
          <p:cNvPr id="7" name="Text Placeholder 6"/>
          <p:cNvSpPr>
            <a:spLocks noGrp="1"/>
          </p:cNvSpPr>
          <p:nvPr>
            <p:ph type="body" sz="quarter" idx="13"/>
          </p:nvPr>
        </p:nvSpPr>
        <p:spPr>
          <a:xfrm>
            <a:off x="235040" y="1119188"/>
            <a:ext cx="8882066" cy="1803571"/>
          </a:xfrm>
        </p:spPr>
        <p:txBody>
          <a:bodyPr>
            <a:spAutoFit/>
          </a:bodyPr>
          <a:lstStyle>
            <a:lvl1pPr>
              <a:buFont typeface="Wingdings" pitchFamily="2" charset="2"/>
              <a:buChar char="§"/>
              <a:defRPr/>
            </a:lvl1pPr>
          </a:lstStyle>
          <a:p>
            <a:pPr marL="228600" marR="0" lvl="0" indent="-228600" algn="l" defTabSz="914400" rtl="0" eaLnBrk="1" fontAlgn="auto" latinLnBrk="0" hangingPunct="1">
              <a:lnSpc>
                <a:spcPct val="100000"/>
              </a:lnSpc>
              <a:spcBef>
                <a:spcPct val="20000"/>
              </a:spcBef>
              <a:spcAft>
                <a:spcPts val="0"/>
              </a:spcAft>
              <a:buClrTx/>
              <a:buSzPct val="120000"/>
              <a:tabLst/>
              <a:defRP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Slide Number Placeholder 13"/>
          <p:cNvSpPr>
            <a:spLocks noGrp="1"/>
          </p:cNvSpPr>
          <p:nvPr>
            <p:ph type="sldNum" sz="quarter" idx="16"/>
          </p:nvPr>
        </p:nvSpPr>
        <p:spPr/>
        <p:txBody>
          <a:bodyPr/>
          <a:lstStyle/>
          <a:p>
            <a:pPr algn="r"/>
            <a:fld id="{692AF0AF-EC4A-4F46-B4C7-BDC1E3D8A276}" type="slidenum">
              <a:rPr lang="en-US" smtClean="0"/>
              <a:pPr algn="r"/>
              <a:t>‹#›</a:t>
            </a:fld>
            <a:endParaRPr lang="en-US" dirty="0"/>
          </a:p>
        </p:txBody>
      </p:sp>
      <p:sp>
        <p:nvSpPr>
          <p:cNvPr id="6" name="Text Placeholder 5"/>
          <p:cNvSpPr>
            <a:spLocks noGrp="1"/>
          </p:cNvSpPr>
          <p:nvPr>
            <p:ph type="body" sz="quarter" idx="17"/>
          </p:nvPr>
        </p:nvSpPr>
        <p:spPr>
          <a:xfrm>
            <a:off x="239713" y="5929255"/>
            <a:ext cx="8767762" cy="400110"/>
          </a:xfrm>
          <a:solidFill>
            <a:schemeClr val="accent6"/>
          </a:solidFill>
        </p:spPr>
        <p:txBody>
          <a:bodyPr anchor="b" anchorCtr="0">
            <a:spAutoFit/>
          </a:bodyPr>
          <a:lstStyle>
            <a:lvl1pPr marL="0" indent="0" algn="ctr">
              <a:spcBef>
                <a:spcPts val="0"/>
              </a:spcBef>
              <a:buNone/>
              <a:defRPr b="0" i="1">
                <a:solidFill>
                  <a:schemeClr val="bg1"/>
                </a:solidFill>
              </a:defRPr>
            </a:lvl1pPr>
          </a:lstStyle>
          <a:p>
            <a:pPr lvl="0"/>
            <a:r>
              <a:rPr lang="en-US" dirty="0" smtClean="0"/>
              <a:t>Click to edit Master text styles</a:t>
            </a:r>
          </a:p>
        </p:txBody>
      </p:sp>
    </p:spTree>
    <p:extLst>
      <p:ext uri="{BB962C8B-B14F-4D97-AF65-F5344CB8AC3E}">
        <p14:creationId xmlns="" xmlns:p14="http://schemas.microsoft.com/office/powerpoint/2010/main" val="2167043573"/>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art ">
    <p:spTree>
      <p:nvGrpSpPr>
        <p:cNvPr id="1" name=""/>
        <p:cNvGrpSpPr/>
        <p:nvPr/>
      </p:nvGrpSpPr>
      <p:grpSpPr>
        <a:xfrm>
          <a:off x="0" y="0"/>
          <a:ext cx="0" cy="0"/>
          <a:chOff x="0" y="0"/>
          <a:chExt cx="0" cy="0"/>
        </a:xfrm>
      </p:grpSpPr>
      <p:sp>
        <p:nvSpPr>
          <p:cNvPr id="2" name="Title 1"/>
          <p:cNvSpPr>
            <a:spLocks noGrp="1"/>
          </p:cNvSpPr>
          <p:nvPr>
            <p:ph type="title"/>
          </p:nvPr>
        </p:nvSpPr>
        <p:spPr>
          <a:xfrm>
            <a:off x="125409" y="430210"/>
            <a:ext cx="8882066" cy="480131"/>
          </a:xfrm>
          <a:prstGeom prst="rect">
            <a:avLst/>
          </a:prstGeom>
        </p:spPr>
        <p:txBody>
          <a:bodyPr anchor="t" anchorCtr="0">
            <a:spAutoFit/>
          </a:bodyPr>
          <a:lstStyle>
            <a:lvl1pPr>
              <a:lnSpc>
                <a:spcPct val="90000"/>
              </a:lnSpc>
              <a:defRPr/>
            </a:lvl1pPr>
          </a:lstStyle>
          <a:p>
            <a:r>
              <a:rPr lang="en-US" dirty="0" smtClean="0"/>
              <a:t>Click to edit Master title style</a:t>
            </a:r>
            <a:endParaRPr lang="en-US" dirty="0"/>
          </a:p>
        </p:txBody>
      </p:sp>
      <p:sp>
        <p:nvSpPr>
          <p:cNvPr id="7" name="Slide Number Placeholder 5"/>
          <p:cNvSpPr>
            <a:spLocks noGrp="1"/>
          </p:cNvSpPr>
          <p:nvPr>
            <p:ph type="sldNum" sz="quarter" idx="4"/>
          </p:nvPr>
        </p:nvSpPr>
        <p:spPr>
          <a:xfrm>
            <a:off x="7815262" y="6470654"/>
            <a:ext cx="1271601" cy="365125"/>
          </a:xfrm>
          <a:prstGeom prst="rect">
            <a:avLst/>
          </a:prstGeom>
        </p:spPr>
        <p:txBody>
          <a:bodyPr vert="horz" lIns="91440" tIns="45720" rIns="91440" bIns="45720" rtlCol="0" anchor="ctr"/>
          <a:lstStyle>
            <a:lvl1pPr>
              <a:defRPr lang="en-US" sz="1000" smtClean="0">
                <a:solidFill>
                  <a:schemeClr val="tx1">
                    <a:tint val="75000"/>
                  </a:schemeClr>
                </a:solidFill>
              </a:defRPr>
            </a:lvl1pPr>
          </a:lstStyle>
          <a:p>
            <a:pPr algn="r"/>
            <a:fld id="{692AF0AF-EC4A-4F46-B4C7-BDC1E3D8A276}" type="slidenum">
              <a:rPr lang="en-US" smtClean="0"/>
              <a:pPr algn="r"/>
              <a:t>‹#›</a:t>
            </a:fld>
            <a:endParaRPr lang="en-US" dirty="0"/>
          </a:p>
        </p:txBody>
      </p:sp>
      <p:sp>
        <p:nvSpPr>
          <p:cNvPr id="11" name="Text Placeholder 10"/>
          <p:cNvSpPr>
            <a:spLocks noGrp="1"/>
          </p:cNvSpPr>
          <p:nvPr>
            <p:ph type="body" sz="quarter" idx="10"/>
          </p:nvPr>
        </p:nvSpPr>
        <p:spPr>
          <a:xfrm>
            <a:off x="125409" y="1119188"/>
            <a:ext cx="8882066" cy="369332"/>
          </a:xfrm>
        </p:spPr>
        <p:txBody>
          <a:bodyPr>
            <a:spAutoFit/>
          </a:bodyPr>
          <a:lstStyle>
            <a:lvl1pPr marL="0" indent="0">
              <a:spcBef>
                <a:spcPts val="0"/>
              </a:spcBef>
              <a:buNone/>
              <a:defRPr sz="1800" b="1"/>
            </a:lvl1pPr>
          </a:lstStyle>
          <a:p>
            <a:pPr lvl="0"/>
            <a:r>
              <a:rPr lang="en-US" dirty="0" smtClean="0"/>
              <a:t>Click to edit Master text styles</a:t>
            </a:r>
            <a:endParaRPr lang="en-US" dirty="0"/>
          </a:p>
        </p:txBody>
      </p:sp>
      <p:sp>
        <p:nvSpPr>
          <p:cNvPr id="13" name="Text Placeholder 12"/>
          <p:cNvSpPr>
            <a:spLocks noGrp="1"/>
          </p:cNvSpPr>
          <p:nvPr>
            <p:ph type="body" sz="quarter" idx="11"/>
          </p:nvPr>
        </p:nvSpPr>
        <p:spPr>
          <a:xfrm>
            <a:off x="7189788" y="2271713"/>
            <a:ext cx="1817687" cy="338554"/>
          </a:xfrm>
        </p:spPr>
        <p:txBody>
          <a:bodyPr>
            <a:spAutoFit/>
          </a:bodyPr>
          <a:lstStyle>
            <a:lvl1pPr marL="0" indent="0">
              <a:spcBef>
                <a:spcPts val="0"/>
              </a:spcBef>
              <a:buNone/>
              <a:defRPr sz="1600" b="1"/>
            </a:lvl1pPr>
          </a:lstStyle>
          <a:p>
            <a:pPr lvl="0"/>
            <a:r>
              <a:rPr lang="en-US" dirty="0" smtClean="0"/>
              <a:t>Click to edit</a:t>
            </a:r>
            <a:endParaRPr lang="en-US" dirty="0"/>
          </a:p>
        </p:txBody>
      </p:sp>
      <p:sp>
        <p:nvSpPr>
          <p:cNvPr id="14" name="Text Placeholder 12"/>
          <p:cNvSpPr>
            <a:spLocks noGrp="1"/>
          </p:cNvSpPr>
          <p:nvPr>
            <p:ph type="body" sz="quarter" idx="12"/>
          </p:nvPr>
        </p:nvSpPr>
        <p:spPr>
          <a:xfrm>
            <a:off x="139697" y="6511763"/>
            <a:ext cx="8447091" cy="246221"/>
          </a:xfrm>
        </p:spPr>
        <p:txBody>
          <a:bodyPr anchor="b" anchorCtr="0">
            <a:spAutoFit/>
          </a:bodyPr>
          <a:lstStyle>
            <a:lvl1pPr marL="114300" indent="-114300">
              <a:buNone/>
              <a:defRPr sz="1000"/>
            </a:lvl1pPr>
          </a:lstStyle>
          <a:p>
            <a:pPr lvl="0"/>
            <a:r>
              <a:rPr lang="en-US" dirty="0" smtClean="0"/>
              <a:t>Click to edit</a:t>
            </a:r>
            <a:endParaRPr lang="en-US" dirty="0"/>
          </a:p>
        </p:txBody>
      </p:sp>
      <p:sp>
        <p:nvSpPr>
          <p:cNvPr id="16" name="Text Placeholder 12"/>
          <p:cNvSpPr>
            <a:spLocks noGrp="1"/>
          </p:cNvSpPr>
          <p:nvPr>
            <p:ph type="body" sz="quarter" idx="13"/>
          </p:nvPr>
        </p:nvSpPr>
        <p:spPr>
          <a:xfrm>
            <a:off x="7189788" y="3121819"/>
            <a:ext cx="1817687" cy="338554"/>
          </a:xfrm>
        </p:spPr>
        <p:txBody>
          <a:bodyPr>
            <a:spAutoFit/>
          </a:bodyPr>
          <a:lstStyle>
            <a:lvl1pPr marL="0" indent="0">
              <a:spcBef>
                <a:spcPts val="0"/>
              </a:spcBef>
              <a:buNone/>
              <a:defRPr sz="1600" b="1"/>
            </a:lvl1pPr>
          </a:lstStyle>
          <a:p>
            <a:pPr lvl="0"/>
            <a:r>
              <a:rPr lang="en-US" dirty="0" smtClean="0"/>
              <a:t>Click to edit</a:t>
            </a:r>
            <a:endParaRPr lang="en-US" dirty="0"/>
          </a:p>
        </p:txBody>
      </p:sp>
      <p:sp>
        <p:nvSpPr>
          <p:cNvPr id="17" name="Text Placeholder 12"/>
          <p:cNvSpPr>
            <a:spLocks noGrp="1"/>
          </p:cNvSpPr>
          <p:nvPr>
            <p:ph type="body" sz="quarter" idx="14"/>
          </p:nvPr>
        </p:nvSpPr>
        <p:spPr>
          <a:xfrm>
            <a:off x="7189788" y="4007644"/>
            <a:ext cx="1817687" cy="338554"/>
          </a:xfrm>
        </p:spPr>
        <p:txBody>
          <a:bodyPr>
            <a:spAutoFit/>
          </a:bodyPr>
          <a:lstStyle>
            <a:lvl1pPr marL="0" indent="0">
              <a:spcBef>
                <a:spcPts val="0"/>
              </a:spcBef>
              <a:buNone/>
              <a:defRPr sz="1600" b="1"/>
            </a:lvl1pPr>
          </a:lstStyle>
          <a:p>
            <a:pPr lvl="0"/>
            <a:r>
              <a:rPr lang="en-US" dirty="0" smtClean="0"/>
              <a:t>Click to edit</a:t>
            </a:r>
            <a:endParaRPr lang="en-US" dirty="0"/>
          </a:p>
        </p:txBody>
      </p:sp>
      <p:sp>
        <p:nvSpPr>
          <p:cNvPr id="12" name="Chart Placeholder 11"/>
          <p:cNvSpPr>
            <a:spLocks noGrp="1"/>
          </p:cNvSpPr>
          <p:nvPr>
            <p:ph type="chart" sz="quarter" idx="15"/>
          </p:nvPr>
        </p:nvSpPr>
        <p:spPr>
          <a:xfrm>
            <a:off x="239713" y="1762125"/>
            <a:ext cx="6818312" cy="4300538"/>
          </a:xfrm>
        </p:spPr>
        <p:txBody>
          <a:bodyPr/>
          <a:lstStyle>
            <a:lvl1pPr marL="0" indent="0">
              <a:buNone/>
              <a:defRPr/>
            </a:lvl1pPr>
          </a:lstStyle>
          <a:p>
            <a:endParaRPr lang="en-US" dirty="0"/>
          </a:p>
        </p:txBody>
      </p:sp>
    </p:spTree>
    <p:extLst>
      <p:ext uri="{BB962C8B-B14F-4D97-AF65-F5344CB8AC3E}">
        <p14:creationId xmlns="" xmlns:p14="http://schemas.microsoft.com/office/powerpoint/2010/main" val="211104765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2" descr="V:\Client Files\CLIENTS A-Z\EFH\ppt\concept-02.png"/>
          <p:cNvPicPr>
            <a:picLocks noChangeAspect="1" noChangeArrowheads="1"/>
          </p:cNvPicPr>
          <p:nvPr/>
        </p:nvPicPr>
        <p:blipFill rotWithShape="1">
          <a:blip r:embed="rId18" cstate="email">
            <a:extLst>
              <a:ext uri="{28A0092B-C50C-407E-A947-70E740481C1C}">
                <a14:useLocalDpi xmlns="" xmlns:a14="http://schemas.microsoft.com/office/drawing/2010/main"/>
              </a:ext>
            </a:extLst>
          </a:blip>
          <a:srcRect t="-11"/>
          <a:stretch/>
        </p:blipFill>
        <p:spPr bwMode="auto">
          <a:xfrm>
            <a:off x="0" y="0"/>
            <a:ext cx="9144000" cy="603681"/>
          </a:xfrm>
          <a:prstGeom prst="rect">
            <a:avLst/>
          </a:prstGeom>
          <a:noFill/>
          <a:extLst>
            <a:ext uri="{909E8E84-426E-40DD-AFC4-6F175D3DCCD1}">
              <a14:hiddenFill xmlns="" xmlns:a14="http://schemas.microsoft.com/office/drawing/2010/main">
                <a:solidFill>
                  <a:srgbClr val="FFFFFF"/>
                </a:solidFill>
              </a14:hiddenFill>
            </a:ext>
          </a:extLst>
        </p:spPr>
      </p:pic>
      <p:sp>
        <p:nvSpPr>
          <p:cNvPr id="6" name="Slide Number Placeholder 5"/>
          <p:cNvSpPr>
            <a:spLocks noGrp="1"/>
          </p:cNvSpPr>
          <p:nvPr>
            <p:ph type="sldNum" sz="quarter" idx="4"/>
          </p:nvPr>
        </p:nvSpPr>
        <p:spPr>
          <a:xfrm>
            <a:off x="7815262" y="6470654"/>
            <a:ext cx="1271601" cy="365125"/>
          </a:xfrm>
          <a:prstGeom prst="rect">
            <a:avLst/>
          </a:prstGeom>
        </p:spPr>
        <p:txBody>
          <a:bodyPr vert="horz" lIns="91440" tIns="45720" rIns="91440" bIns="45720" rtlCol="0" anchor="ctr"/>
          <a:lstStyle>
            <a:lvl1pPr>
              <a:defRPr lang="en-US" sz="1000" smtClean="0">
                <a:solidFill>
                  <a:schemeClr val="tx1">
                    <a:tint val="75000"/>
                  </a:schemeClr>
                </a:solidFill>
              </a:defRPr>
            </a:lvl1pPr>
          </a:lstStyle>
          <a:p>
            <a:pPr algn="r"/>
            <a:fld id="{692AF0AF-EC4A-4F46-B4C7-BDC1E3D8A276}" type="slidenum">
              <a:rPr lang="en-US" smtClean="0"/>
              <a:pPr algn="r"/>
              <a:t>‹#›</a:t>
            </a:fld>
            <a:endParaRPr lang="en-US" dirty="0"/>
          </a:p>
        </p:txBody>
      </p:sp>
      <p:sp>
        <p:nvSpPr>
          <p:cNvPr id="8" name="Title Placeholder 1"/>
          <p:cNvSpPr>
            <a:spLocks noGrp="1"/>
          </p:cNvSpPr>
          <p:nvPr>
            <p:ph type="title"/>
          </p:nvPr>
        </p:nvSpPr>
        <p:spPr>
          <a:xfrm>
            <a:off x="125409" y="387346"/>
            <a:ext cx="8867778" cy="523220"/>
          </a:xfrm>
          <a:prstGeom prst="rect">
            <a:avLst/>
          </a:prstGeom>
        </p:spPr>
        <p:txBody>
          <a:bodyPr vert="horz" wrap="square" lIns="91440" tIns="45720" rIns="91440" bIns="45720" rtlCol="0" anchor="t" anchorCtr="0">
            <a:spAutoFit/>
          </a:bodyPr>
          <a:lstStyle/>
          <a:p>
            <a:r>
              <a:rPr lang="en-US" dirty="0" smtClean="0"/>
              <a:t>Click to edit Master title style</a:t>
            </a:r>
            <a:endParaRPr lang="en-US" dirty="0"/>
          </a:p>
        </p:txBody>
      </p:sp>
      <p:sp>
        <p:nvSpPr>
          <p:cNvPr id="9" name="Text Placeholder 2"/>
          <p:cNvSpPr>
            <a:spLocks noGrp="1"/>
          </p:cNvSpPr>
          <p:nvPr>
            <p:ph type="body" idx="1"/>
          </p:nvPr>
        </p:nvSpPr>
        <p:spPr>
          <a:xfrm>
            <a:off x="239713" y="1119188"/>
            <a:ext cx="8767762" cy="1803571"/>
          </a:xfrm>
          <a:prstGeom prst="rect">
            <a:avLst/>
          </a:prstGeom>
        </p:spPr>
        <p:txBody>
          <a:bodyPr vert="horz" wrap="square" lIns="91440" tIns="45720" rIns="91440" bIns="4572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Date Placeholder 9"/>
          <p:cNvSpPr>
            <a:spLocks noGrp="1"/>
          </p:cNvSpPr>
          <p:nvPr>
            <p:ph type="dt" sz="half" idx="2"/>
          </p:nvPr>
        </p:nvSpPr>
        <p:spPr>
          <a:xfrm>
            <a:off x="139697" y="6492875"/>
            <a:ext cx="1403353" cy="365125"/>
          </a:xfrm>
          <a:prstGeom prst="rect">
            <a:avLst/>
          </a:prstGeom>
        </p:spPr>
        <p:txBody>
          <a:bodyPr vert="horz" lIns="91440" tIns="45720" rIns="91440" bIns="45720" rtlCol="0" anchor="ctr"/>
          <a:lstStyle>
            <a:lvl1pPr algn="l">
              <a:defRPr sz="1000">
                <a:solidFill>
                  <a:schemeClr val="tx1">
                    <a:tint val="75000"/>
                  </a:schemeClr>
                </a:solidFill>
              </a:defRPr>
            </a:lvl1pPr>
          </a:lstStyle>
          <a:p>
            <a:fld id="{046BAB16-49DB-431A-A1A3-A1E11F6A6B1D}" type="datetime1">
              <a:rPr lang="en-US" smtClean="0"/>
              <a:pPr/>
              <a:t>1/19/2015</a:t>
            </a:fld>
            <a:endParaRPr lang="en-US" dirty="0"/>
          </a:p>
        </p:txBody>
      </p:sp>
      <p:sp>
        <p:nvSpPr>
          <p:cNvPr id="11" name="Footer Placeholder 10"/>
          <p:cNvSpPr>
            <a:spLocks noGrp="1"/>
          </p:cNvSpPr>
          <p:nvPr>
            <p:ph type="ftr" sz="quarter" idx="3"/>
          </p:nvPr>
        </p:nvSpPr>
        <p:spPr>
          <a:xfrm>
            <a:off x="1528764" y="6492875"/>
            <a:ext cx="6100762"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 xmlns:p14="http://schemas.microsoft.com/office/powerpoint/2010/main" val="4276164173"/>
      </p:ext>
    </p:extLst>
  </p:cSld>
  <p:clrMap bg1="lt1" tx1="dk1" bg2="lt2" tx2="dk2" accent1="accent1" accent2="accent2" accent3="accent3" accent4="accent4" accent5="accent5" accent6="accent6" hlink="hlink" folHlink="folHlink"/>
  <p:sldLayoutIdLst>
    <p:sldLayoutId id="2147483790" r:id="rId1"/>
    <p:sldLayoutId id="2147483797" r:id="rId2"/>
    <p:sldLayoutId id="2147483798" r:id="rId3"/>
    <p:sldLayoutId id="2147483792" r:id="rId4"/>
    <p:sldLayoutId id="2147483803" r:id="rId5"/>
    <p:sldLayoutId id="2147483807" r:id="rId6"/>
    <p:sldLayoutId id="2147483791" r:id="rId7"/>
    <p:sldLayoutId id="2147483808" r:id="rId8"/>
    <p:sldLayoutId id="2147483793" r:id="rId9"/>
    <p:sldLayoutId id="2147483806" r:id="rId10"/>
    <p:sldLayoutId id="2147483804" r:id="rId11"/>
    <p:sldLayoutId id="2147483796" r:id="rId12"/>
    <p:sldLayoutId id="2147483795" r:id="rId13"/>
    <p:sldLayoutId id="2147483794" r:id="rId14"/>
    <p:sldLayoutId id="2147483805" r:id="rId15"/>
    <p:sldLayoutId id="2147483800" r:id="rId16"/>
  </p:sldLayoutIdLst>
  <p:timing>
    <p:tnLst>
      <p:par>
        <p:cTn id="1" dur="indefinite" restart="never" nodeType="tmRoot"/>
      </p:par>
    </p:tnLst>
  </p:timing>
  <p:hf hdr="0" ftr="0" dt="0"/>
  <p:txStyles>
    <p:titleStyle>
      <a:lvl1pPr algn="l" defTabSz="914400" rtl="0" eaLnBrk="1" latinLnBrk="0" hangingPunct="1">
        <a:spcBef>
          <a:spcPct val="0"/>
        </a:spcBef>
        <a:buNone/>
        <a:defRPr lang="en-US" sz="2800" b="0" kern="1200">
          <a:solidFill>
            <a:srgbClr val="3E9D33"/>
          </a:solidFill>
          <a:latin typeface="Arial" pitchFamily="34" charset="0"/>
          <a:ea typeface="+mj-ea"/>
          <a:cs typeface="Arial" pitchFamily="34" charset="0"/>
        </a:defRPr>
      </a:lvl1pPr>
    </p:titleStyle>
    <p:bodyStyle>
      <a:lvl1pPr marL="228600" indent="-228600" algn="l" defTabSz="914400" rtl="0" eaLnBrk="1" latinLnBrk="0" hangingPunct="1">
        <a:spcBef>
          <a:spcPct val="20000"/>
        </a:spcBef>
        <a:buSzPct val="120000"/>
        <a:buFont typeface="Wingdings" pitchFamily="2" charset="2"/>
        <a:buChar char="§"/>
        <a:tabLst/>
        <a:defRPr lang="en-US" sz="2000" kern="1200" dirty="0" smtClean="0">
          <a:solidFill>
            <a:schemeClr val="tx1"/>
          </a:solidFill>
          <a:latin typeface="Arial" pitchFamily="34" charset="0"/>
          <a:ea typeface="+mn-ea"/>
          <a:cs typeface="Arial" pitchFamily="34" charset="0"/>
        </a:defRPr>
      </a:lvl1pPr>
      <a:lvl2pPr marL="457200" indent="-228600" algn="l" defTabSz="914400" rtl="0" eaLnBrk="1" latinLnBrk="0" hangingPunct="1">
        <a:spcBef>
          <a:spcPct val="20000"/>
        </a:spcBef>
        <a:buFont typeface="Arial" pitchFamily="34" charset="0"/>
        <a:buChar char="−"/>
        <a:defRPr lang="en-US" sz="2000" kern="1200" dirty="0" smtClean="0">
          <a:solidFill>
            <a:schemeClr val="tx1"/>
          </a:solidFill>
          <a:latin typeface="Arial" pitchFamily="34" charset="0"/>
          <a:ea typeface="+mn-ea"/>
          <a:cs typeface="Arial" pitchFamily="34" charset="0"/>
        </a:defRPr>
      </a:lvl2pPr>
      <a:lvl3pPr marL="685800" indent="-228600" algn="l" defTabSz="914400" rtl="0" eaLnBrk="1" latinLnBrk="0" hangingPunct="1">
        <a:spcBef>
          <a:spcPct val="20000"/>
        </a:spcBef>
        <a:buFont typeface="Arial" pitchFamily="34" charset="0"/>
        <a:buChar char="•"/>
        <a:defRPr lang="en-US" sz="2000" kern="1200" dirty="0" smtClean="0">
          <a:solidFill>
            <a:schemeClr val="tx1"/>
          </a:solidFill>
          <a:latin typeface="Arial" pitchFamily="34" charset="0"/>
          <a:ea typeface="+mn-ea"/>
          <a:cs typeface="Arial" pitchFamily="34" charset="0"/>
        </a:defRPr>
      </a:lvl3pPr>
      <a:lvl4pPr marL="914400" indent="-228600" algn="l" defTabSz="914400" rtl="0" eaLnBrk="1" latinLnBrk="0" hangingPunct="1">
        <a:spcBef>
          <a:spcPct val="20000"/>
        </a:spcBef>
        <a:buFont typeface="Arial" pitchFamily="34" charset="0"/>
        <a:buChar char="−"/>
        <a:defRPr lang="en-US" sz="1800" kern="1200" dirty="0" smtClean="0">
          <a:solidFill>
            <a:schemeClr val="tx1"/>
          </a:solidFill>
          <a:latin typeface="Arial" pitchFamily="34" charset="0"/>
          <a:ea typeface="+mn-ea"/>
          <a:cs typeface="Arial" pitchFamily="34" charset="0"/>
        </a:defRPr>
      </a:lvl4pPr>
      <a:lvl5pPr marL="1143000" indent="-228600" algn="l" defTabSz="914400" rtl="0" eaLnBrk="1" latinLnBrk="0" hangingPunct="1">
        <a:spcBef>
          <a:spcPct val="20000"/>
        </a:spcBef>
        <a:buFont typeface="Arial" pitchFamily="34" charset="0"/>
        <a:buChar char="•"/>
        <a:defRPr lang="en-US" sz="1800" kern="1200" dirty="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ACL Methodology Proposal</a:t>
            </a:r>
            <a:endParaRPr lang="en-US" dirty="0"/>
          </a:p>
        </p:txBody>
      </p:sp>
      <p:sp>
        <p:nvSpPr>
          <p:cNvPr id="4" name="Subtitle 3"/>
          <p:cNvSpPr>
            <a:spLocks noGrp="1"/>
          </p:cNvSpPr>
          <p:nvPr>
            <p:ph type="subTitle" idx="1"/>
          </p:nvPr>
        </p:nvSpPr>
        <p:spPr>
          <a:xfrm>
            <a:off x="1409385" y="2971800"/>
            <a:ext cx="7598090" cy="369332"/>
          </a:xfrm>
        </p:spPr>
        <p:txBody>
          <a:bodyPr/>
          <a:lstStyle/>
          <a:p>
            <a:r>
              <a:rPr lang="en-US" sz="1800" b="1" dirty="0" smtClean="0"/>
              <a:t>CWG Meeting ERCOT</a:t>
            </a:r>
          </a:p>
        </p:txBody>
      </p:sp>
      <p:sp>
        <p:nvSpPr>
          <p:cNvPr id="5" name="Text Placeholder 4"/>
          <p:cNvSpPr>
            <a:spLocks noGrp="1"/>
          </p:cNvSpPr>
          <p:nvPr>
            <p:ph type="body" sz="quarter" idx="10"/>
          </p:nvPr>
        </p:nvSpPr>
        <p:spPr>
          <a:xfrm>
            <a:off x="1428749" y="4329113"/>
            <a:ext cx="7578725" cy="1348061"/>
          </a:xfrm>
        </p:spPr>
        <p:txBody>
          <a:bodyPr/>
          <a:lstStyle/>
          <a:p>
            <a:r>
              <a:rPr lang="en-US" dirty="0" smtClean="0"/>
              <a:t>January 20</a:t>
            </a:r>
            <a:r>
              <a:rPr lang="en-US" baseline="30000" dirty="0" smtClean="0"/>
              <a:t>th</a:t>
            </a:r>
            <a:r>
              <a:rPr lang="en-US" dirty="0" smtClean="0"/>
              <a:t>,2014</a:t>
            </a:r>
          </a:p>
          <a:p>
            <a:r>
              <a:rPr lang="en-US" dirty="0" smtClean="0"/>
              <a:t>Abu Moavu</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72859" y="177146"/>
            <a:ext cx="8882066" cy="523220"/>
          </a:xfrm>
        </p:spPr>
        <p:txBody>
          <a:bodyPr/>
          <a:lstStyle/>
          <a:p>
            <a:pPr algn="ctr"/>
            <a:r>
              <a:rPr lang="en-US" dirty="0" smtClean="0"/>
              <a:t>Current Available Credit Limit Computation</a:t>
            </a:r>
            <a:endParaRPr lang="en-US" dirty="0"/>
          </a:p>
        </p:txBody>
      </p:sp>
      <p:sp>
        <p:nvSpPr>
          <p:cNvPr id="5" name="Slide Number Placeholder 4"/>
          <p:cNvSpPr>
            <a:spLocks noGrp="1"/>
          </p:cNvSpPr>
          <p:nvPr>
            <p:ph type="sldNum" sz="quarter" idx="16"/>
          </p:nvPr>
        </p:nvSpPr>
        <p:spPr/>
        <p:txBody>
          <a:bodyPr/>
          <a:lstStyle/>
          <a:p>
            <a:pPr algn="r"/>
            <a:fld id="{692AF0AF-EC4A-4F46-B4C7-BDC1E3D8A276}" type="slidenum">
              <a:rPr lang="en-US" smtClean="0"/>
              <a:pPr algn="r"/>
              <a:t>1</a:t>
            </a:fld>
            <a:endParaRPr lang="en-US" dirty="0"/>
          </a:p>
        </p:txBody>
      </p:sp>
      <p:sp>
        <p:nvSpPr>
          <p:cNvPr id="27" name="Text Placeholder 6"/>
          <p:cNvSpPr>
            <a:spLocks noGrp="1"/>
          </p:cNvSpPr>
          <p:nvPr>
            <p:ph type="body" sz="quarter" idx="14"/>
          </p:nvPr>
        </p:nvSpPr>
        <p:spPr>
          <a:xfrm>
            <a:off x="370351" y="2718089"/>
            <a:ext cx="8773649" cy="1815882"/>
          </a:xfrm>
        </p:spPr>
        <p:txBody>
          <a:bodyPr/>
          <a:lstStyle/>
          <a:p>
            <a:r>
              <a:rPr lang="en-US" sz="1600" dirty="0"/>
              <a:t>Mr. Moavu explained that the current discount is effectively applied on the excess collateral held instead of on exposure which may unfairly reduce the credit limit of Counter-Parties that post significant amount of excess collateral over exposure.  He proposed grossing up exposure by 110% instead of discounting the available credit limit by 90%.  Mr. Moavu agreed to draft an NPRR and present to the group in the next meeting.  ERCOT Credit staff will present the market impact of grossing the exposure solely for purposes of determining ACL.</a:t>
            </a:r>
          </a:p>
        </p:txBody>
      </p:sp>
      <p:graphicFrame>
        <p:nvGraphicFramePr>
          <p:cNvPr id="28" name="Table 27"/>
          <p:cNvGraphicFramePr>
            <a:graphicFrameLocks noGrp="1"/>
          </p:cNvGraphicFramePr>
          <p:nvPr/>
        </p:nvGraphicFramePr>
        <p:xfrm>
          <a:off x="157655" y="892520"/>
          <a:ext cx="8849710" cy="3760426"/>
        </p:xfrm>
        <a:graphic>
          <a:graphicData uri="http://schemas.openxmlformats.org/drawingml/2006/table">
            <a:tbl>
              <a:tblPr firstRow="1" bandRow="1">
                <a:tableStyleId>{00A15C55-8517-42AA-B614-E9B94910E393}</a:tableStyleId>
              </a:tblPr>
              <a:tblGrid>
                <a:gridCol w="2596055"/>
                <a:gridCol w="1975944"/>
                <a:gridCol w="4277711"/>
              </a:tblGrid>
              <a:tr h="370840">
                <a:tc>
                  <a:txBody>
                    <a:bodyPr/>
                    <a:lstStyle/>
                    <a:p>
                      <a:r>
                        <a:rPr lang="en-US" dirty="0" smtClean="0"/>
                        <a:t>Component</a:t>
                      </a:r>
                      <a:endParaRPr lang="en-US" dirty="0"/>
                    </a:p>
                  </a:txBody>
                  <a:tcPr/>
                </a:tc>
                <a:tc>
                  <a:txBody>
                    <a:bodyPr/>
                    <a:lstStyle/>
                    <a:p>
                      <a:pPr algn="ctr"/>
                      <a:r>
                        <a:rPr lang="en-US" dirty="0" smtClean="0"/>
                        <a:t>Value</a:t>
                      </a:r>
                      <a:endParaRPr lang="en-US" dirty="0"/>
                    </a:p>
                  </a:txBody>
                  <a:tcPr/>
                </a:tc>
                <a:tc>
                  <a:txBody>
                    <a:bodyPr/>
                    <a:lstStyle/>
                    <a:p>
                      <a:r>
                        <a:rPr lang="en-US" dirty="0" smtClean="0"/>
                        <a:t>Description</a:t>
                      </a:r>
                      <a:endParaRPr lang="en-US" dirty="0"/>
                    </a:p>
                  </a:txBody>
                  <a:tcPr/>
                </a:tc>
              </a:tr>
              <a:tr h="370840">
                <a:tc>
                  <a:txBody>
                    <a:bodyPr/>
                    <a:lstStyle/>
                    <a:p>
                      <a:r>
                        <a:rPr lang="en-US" dirty="0" smtClean="0"/>
                        <a:t>Letter of Credit</a:t>
                      </a:r>
                      <a:endParaRPr lang="en-US" dirty="0"/>
                    </a:p>
                  </a:txBody>
                  <a:tcPr/>
                </a:tc>
                <a:tc>
                  <a:txBody>
                    <a:bodyPr/>
                    <a:lstStyle/>
                    <a:p>
                      <a:pPr algn="ctr"/>
                      <a:r>
                        <a:rPr lang="en-US" dirty="0" smtClean="0"/>
                        <a:t>60</a:t>
                      </a:r>
                      <a:endParaRPr lang="en-US" dirty="0"/>
                    </a:p>
                  </a:txBody>
                  <a:tcPr/>
                </a:tc>
                <a:tc>
                  <a:txBody>
                    <a:bodyPr/>
                    <a:lstStyle/>
                    <a:p>
                      <a:r>
                        <a:rPr lang="en-US" sz="1400" b="1" dirty="0" smtClean="0">
                          <a:solidFill>
                            <a:srgbClr val="FF0000"/>
                          </a:solidFill>
                        </a:rPr>
                        <a:t>(A) </a:t>
                      </a:r>
                      <a:r>
                        <a:rPr lang="en-US" sz="1400" dirty="0" smtClean="0"/>
                        <a:t>Current ERCOT LC Posting</a:t>
                      </a:r>
                      <a:endParaRPr lang="en-US" sz="1400" dirty="0"/>
                    </a:p>
                  </a:txBody>
                  <a:tcPr/>
                </a:tc>
              </a:tr>
              <a:tr h="370840">
                <a:tc>
                  <a:txBody>
                    <a:bodyPr/>
                    <a:lstStyle/>
                    <a:p>
                      <a:r>
                        <a:rPr lang="en-US" dirty="0" smtClean="0"/>
                        <a:t>TPEA</a:t>
                      </a:r>
                      <a:endParaRPr lang="en-US" dirty="0"/>
                    </a:p>
                  </a:txBody>
                  <a:tcPr/>
                </a:tc>
                <a:tc>
                  <a:txBody>
                    <a:bodyPr/>
                    <a:lstStyle/>
                    <a:p>
                      <a:pPr algn="ctr"/>
                      <a:r>
                        <a:rPr lang="en-US" dirty="0" smtClean="0"/>
                        <a:t>15</a:t>
                      </a:r>
                      <a:endParaRPr lang="en-US" dirty="0"/>
                    </a:p>
                  </a:txBody>
                  <a:tcPr/>
                </a:tc>
                <a:tc>
                  <a:txBody>
                    <a:bodyPr/>
                    <a:lstStyle/>
                    <a:p>
                      <a:r>
                        <a:rPr lang="en-US" sz="1400" b="1" dirty="0" smtClean="0">
                          <a:solidFill>
                            <a:srgbClr val="FF0000"/>
                          </a:solidFill>
                        </a:rPr>
                        <a:t>(B) </a:t>
                      </a:r>
                      <a:r>
                        <a:rPr lang="en-US" sz="1400" dirty="0" smtClean="0">
                          <a:solidFill>
                            <a:schemeClr val="tx1"/>
                          </a:solidFill>
                        </a:rPr>
                        <a:t>Total Potential Exposure Any</a:t>
                      </a:r>
                      <a:endParaRPr lang="en-US" sz="1400" dirty="0">
                        <a:solidFill>
                          <a:schemeClr val="tx1"/>
                        </a:solidFill>
                      </a:endParaRPr>
                    </a:p>
                  </a:txBody>
                  <a:tcPr/>
                </a:tc>
              </a:tr>
              <a:tr h="422866">
                <a:tc>
                  <a:txBody>
                    <a:bodyPr/>
                    <a:lstStyle/>
                    <a:p>
                      <a:r>
                        <a:rPr lang="en-US" dirty="0" smtClean="0"/>
                        <a:t>TPES</a:t>
                      </a:r>
                      <a:endParaRPr lang="en-US" dirty="0"/>
                    </a:p>
                  </a:txBody>
                  <a:tcPr/>
                </a:tc>
                <a:tc>
                  <a:txBody>
                    <a:bodyPr/>
                    <a:lstStyle/>
                    <a:p>
                      <a:pPr algn="ctr"/>
                      <a:r>
                        <a:rPr lang="en-US" dirty="0" smtClean="0"/>
                        <a:t>10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FF0000"/>
                          </a:solidFill>
                        </a:rPr>
                        <a:t>(C)</a:t>
                      </a:r>
                      <a:r>
                        <a:rPr lang="en-US" sz="1400" dirty="0" smtClean="0">
                          <a:solidFill>
                            <a:srgbClr val="FF0000"/>
                          </a:solidFill>
                        </a:rPr>
                        <a:t> </a:t>
                      </a:r>
                      <a:r>
                        <a:rPr lang="en-US" sz="1400" dirty="0" smtClean="0">
                          <a:solidFill>
                            <a:schemeClr val="tx1"/>
                          </a:solidFill>
                        </a:rPr>
                        <a:t>Total Potential Exposure Secured</a:t>
                      </a:r>
                    </a:p>
                  </a:txBody>
                  <a:tcPr/>
                </a:tc>
              </a:tr>
              <a:tr h="370840">
                <a:tc>
                  <a:txBody>
                    <a:bodyPr/>
                    <a:lstStyle/>
                    <a:p>
                      <a:r>
                        <a:rPr lang="en-US" dirty="0" smtClean="0"/>
                        <a:t>CRR Lock</a:t>
                      </a:r>
                      <a:endParaRPr lang="en-US" dirty="0"/>
                    </a:p>
                  </a:txBody>
                  <a:tcPr/>
                </a:tc>
                <a:tc>
                  <a:txBody>
                    <a:bodyPr/>
                    <a:lstStyle/>
                    <a:p>
                      <a:pPr algn="ctr"/>
                      <a:r>
                        <a:rPr lang="en-US" dirty="0" smtClean="0"/>
                        <a:t>0</a:t>
                      </a:r>
                      <a:endParaRPr lang="en-US" dirty="0"/>
                    </a:p>
                  </a:txBody>
                  <a:tcPr/>
                </a:tc>
                <a:tc>
                  <a:txBody>
                    <a:bodyPr/>
                    <a:lstStyle/>
                    <a:p>
                      <a:r>
                        <a:rPr lang="en-US" sz="1400" b="1" dirty="0" smtClean="0">
                          <a:solidFill>
                            <a:srgbClr val="FF0000"/>
                          </a:solidFill>
                        </a:rPr>
                        <a:t>(D)  </a:t>
                      </a:r>
                      <a:r>
                        <a:rPr lang="en-US" sz="1400" dirty="0" smtClean="0"/>
                        <a:t>CRR Lock Amount</a:t>
                      </a:r>
                      <a:endParaRPr lang="en-US" sz="1400" dirty="0"/>
                    </a:p>
                  </a:txBody>
                  <a:tcPr/>
                </a:tc>
              </a:tr>
              <a:tr h="370840">
                <a:tc>
                  <a:txBody>
                    <a:bodyPr/>
                    <a:lstStyle/>
                    <a:p>
                      <a:r>
                        <a:rPr lang="en-US" dirty="0" smtClean="0"/>
                        <a:t>TPEA+TPES+CRR</a:t>
                      </a:r>
                      <a:endParaRPr lang="en-US" dirty="0"/>
                    </a:p>
                  </a:txBody>
                  <a:tcPr/>
                </a:tc>
                <a:tc>
                  <a:txBody>
                    <a:bodyPr/>
                    <a:lstStyle/>
                    <a:p>
                      <a:pPr algn="ctr"/>
                      <a:r>
                        <a:rPr lang="en-US" dirty="0" smtClean="0"/>
                        <a:t>25</a:t>
                      </a:r>
                      <a:endParaRPr lang="en-US" dirty="0"/>
                    </a:p>
                  </a:txBody>
                  <a:tcPr/>
                </a:tc>
                <a:tc>
                  <a:txBody>
                    <a:bodyPr/>
                    <a:lstStyle/>
                    <a:p>
                      <a:r>
                        <a:rPr lang="en-US" sz="1400" b="1" dirty="0" smtClean="0">
                          <a:solidFill>
                            <a:srgbClr val="FF0000"/>
                          </a:solidFill>
                        </a:rPr>
                        <a:t>(E) </a:t>
                      </a:r>
                      <a:r>
                        <a:rPr lang="en-US" sz="1400" dirty="0" smtClean="0"/>
                        <a:t>= B+C+D</a:t>
                      </a:r>
                      <a:endParaRPr lang="en-US" sz="1400" dirty="0"/>
                    </a:p>
                  </a:txBody>
                  <a:tcPr/>
                </a:tc>
              </a:tr>
              <a:tr h="370840">
                <a:tc>
                  <a:txBody>
                    <a:bodyPr/>
                    <a:lstStyle/>
                    <a:p>
                      <a:r>
                        <a:rPr lang="en-US" dirty="0" smtClean="0"/>
                        <a:t>Unused Letter of Credit</a:t>
                      </a:r>
                      <a:endParaRPr lang="en-US" dirty="0"/>
                    </a:p>
                  </a:txBody>
                  <a:tcPr/>
                </a:tc>
                <a:tc>
                  <a:txBody>
                    <a:bodyPr/>
                    <a:lstStyle/>
                    <a:p>
                      <a:pPr algn="ctr"/>
                      <a:r>
                        <a:rPr lang="en-US" dirty="0" smtClean="0"/>
                        <a:t>35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FF0000"/>
                          </a:solidFill>
                        </a:rPr>
                        <a:t>(F) </a:t>
                      </a:r>
                      <a:r>
                        <a:rPr lang="en-US" sz="1400" dirty="0" smtClean="0"/>
                        <a:t>=</a:t>
                      </a:r>
                      <a:r>
                        <a:rPr lang="en-US" sz="1400" baseline="0" dirty="0" smtClean="0"/>
                        <a:t> A - E</a:t>
                      </a:r>
                      <a:endParaRPr lang="en-US" sz="1400" dirty="0" smtClean="0"/>
                    </a:p>
                  </a:txBody>
                  <a:tcPr/>
                </a:tc>
              </a:tr>
              <a:tr h="370840">
                <a:tc>
                  <a:txBody>
                    <a:bodyPr/>
                    <a:lstStyle/>
                    <a:p>
                      <a:r>
                        <a:rPr lang="en-US" dirty="0" smtClean="0"/>
                        <a:t>ACL Buffer</a:t>
                      </a:r>
                      <a:endParaRPr lang="en-US" dirty="0"/>
                    </a:p>
                  </a:txBody>
                  <a:tcPr/>
                </a:tc>
                <a:tc>
                  <a:txBody>
                    <a:bodyPr/>
                    <a:lstStyle/>
                    <a:p>
                      <a:pPr algn="ctr"/>
                      <a:r>
                        <a:rPr lang="en-US" dirty="0" smtClean="0"/>
                        <a:t>3.5</a:t>
                      </a:r>
                      <a:endParaRPr lang="en-US" dirty="0"/>
                    </a:p>
                  </a:txBody>
                  <a:tcPr/>
                </a:tc>
                <a:tc>
                  <a:txBody>
                    <a:bodyPr/>
                    <a:lstStyle/>
                    <a:p>
                      <a:r>
                        <a:rPr lang="en-US" sz="1400" b="1" dirty="0" smtClean="0">
                          <a:solidFill>
                            <a:srgbClr val="FF0000"/>
                          </a:solidFill>
                        </a:rPr>
                        <a:t>(G) </a:t>
                      </a:r>
                      <a:r>
                        <a:rPr lang="en-US" sz="1400" dirty="0" smtClean="0"/>
                        <a:t>= F x 10%</a:t>
                      </a:r>
                      <a:endParaRPr lang="en-US" sz="1400" dirty="0"/>
                    </a:p>
                  </a:txBody>
                  <a:tcPr/>
                </a:tc>
              </a:tr>
              <a:tr h="370840">
                <a:tc>
                  <a:txBody>
                    <a:bodyPr/>
                    <a:lstStyle/>
                    <a:p>
                      <a:r>
                        <a:rPr lang="en-US" dirty="0" smtClean="0"/>
                        <a:t>Total Requirement</a:t>
                      </a:r>
                      <a:endParaRPr lang="en-US" dirty="0"/>
                    </a:p>
                  </a:txBody>
                  <a:tcPr/>
                </a:tc>
                <a:tc>
                  <a:txBody>
                    <a:bodyPr/>
                    <a:lstStyle/>
                    <a:p>
                      <a:pPr algn="ctr"/>
                      <a:r>
                        <a:rPr lang="en-US" dirty="0" smtClean="0"/>
                        <a:t>28.5</a:t>
                      </a:r>
                      <a:endParaRPr lang="en-US" dirty="0"/>
                    </a:p>
                  </a:txBody>
                  <a:tcPr/>
                </a:tc>
                <a:tc>
                  <a:txBody>
                    <a:bodyPr/>
                    <a:lstStyle/>
                    <a:p>
                      <a:r>
                        <a:rPr lang="en-US" sz="1400" b="1" dirty="0" smtClean="0">
                          <a:solidFill>
                            <a:srgbClr val="FF0000"/>
                          </a:solidFill>
                        </a:rPr>
                        <a:t>(H) </a:t>
                      </a:r>
                      <a:r>
                        <a:rPr lang="en-US" sz="1400" dirty="0" smtClean="0"/>
                        <a:t>= E + G</a:t>
                      </a:r>
                      <a:endParaRPr lang="en-US" sz="1400" dirty="0"/>
                    </a:p>
                  </a:txBody>
                  <a:tcPr/>
                </a:tc>
              </a:tr>
              <a:tr h="370840">
                <a:tc>
                  <a:txBody>
                    <a:bodyPr/>
                    <a:lstStyle/>
                    <a:p>
                      <a:r>
                        <a:rPr lang="en-US" dirty="0" smtClean="0"/>
                        <a:t>ACL DAM</a:t>
                      </a:r>
                      <a:endParaRPr lang="en-US" dirty="0"/>
                    </a:p>
                  </a:txBody>
                  <a:tcPr/>
                </a:tc>
                <a:tc>
                  <a:txBody>
                    <a:bodyPr/>
                    <a:lstStyle/>
                    <a:p>
                      <a:pPr algn="ctr"/>
                      <a:r>
                        <a:rPr lang="en-US" dirty="0" smtClean="0"/>
                        <a:t>31.5</a:t>
                      </a:r>
                      <a:endParaRPr lang="en-US" dirty="0"/>
                    </a:p>
                  </a:txBody>
                  <a:tcPr/>
                </a:tc>
                <a:tc>
                  <a:txBody>
                    <a:bodyPr/>
                    <a:lstStyle/>
                    <a:p>
                      <a:r>
                        <a:rPr lang="en-US" sz="1400" b="1" dirty="0" smtClean="0">
                          <a:solidFill>
                            <a:srgbClr val="FF0000"/>
                          </a:solidFill>
                        </a:rPr>
                        <a:t>(I)</a:t>
                      </a:r>
                      <a:r>
                        <a:rPr lang="en-US" sz="1400" dirty="0" smtClean="0"/>
                        <a:t> </a:t>
                      </a:r>
                      <a:r>
                        <a:rPr lang="en-US" sz="1400" dirty="0" smtClean="0"/>
                        <a:t>= </a:t>
                      </a:r>
                      <a:r>
                        <a:rPr lang="en-US" sz="1400" dirty="0" smtClean="0"/>
                        <a:t>A </a:t>
                      </a:r>
                      <a:r>
                        <a:rPr lang="en-US" sz="1400" dirty="0" smtClean="0"/>
                        <a:t>- </a:t>
                      </a:r>
                      <a:r>
                        <a:rPr lang="en-US" sz="1400" dirty="0" smtClean="0"/>
                        <a:t>H</a:t>
                      </a:r>
                      <a:endParaRPr lang="en-US" sz="1400" dirty="0"/>
                    </a:p>
                  </a:txBody>
                  <a:tcPr/>
                </a:tc>
              </a:tr>
            </a:tbl>
          </a:graphicData>
        </a:graphic>
      </p:graphicFrame>
      <p:sp>
        <p:nvSpPr>
          <p:cNvPr id="29" name="Title 9"/>
          <p:cNvSpPr txBox="1">
            <a:spLocks/>
          </p:cNvSpPr>
          <p:nvPr/>
        </p:nvSpPr>
        <p:spPr>
          <a:xfrm>
            <a:off x="2884289" y="571276"/>
            <a:ext cx="4409805" cy="369332"/>
          </a:xfrm>
          <a:prstGeom prst="rect">
            <a:avLst/>
          </a:prstGeom>
        </p:spPr>
        <p:txBody>
          <a:bodyPr vert="horz" wrap="square" lIns="91440" tIns="45720" rIns="91440" bIns="45720" rtlCol="0" anchor="t" anchorCtr="0">
            <a:sp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b="1" i="1" u="none" strike="noStrike" kern="1200" cap="none" spc="0" normalizeH="0" baseline="0" noProof="0" dirty="0" smtClean="0">
                <a:ln>
                  <a:noFill/>
                </a:ln>
                <a:effectLst/>
                <a:uLnTx/>
                <a:uFillTx/>
                <a:latin typeface="Arial" pitchFamily="34" charset="0"/>
                <a:ea typeface="+mj-ea"/>
                <a:cs typeface="Arial" pitchFamily="34" charset="0"/>
              </a:rPr>
              <a:t>Values</a:t>
            </a:r>
            <a:r>
              <a:rPr kumimoji="0" lang="en-US" b="1" i="1" u="none" strike="noStrike" kern="1200" cap="none" spc="0" normalizeH="0" noProof="0" dirty="0" smtClean="0">
                <a:ln>
                  <a:noFill/>
                </a:ln>
                <a:effectLst/>
                <a:uLnTx/>
                <a:uFillTx/>
                <a:latin typeface="Arial" pitchFamily="34" charset="0"/>
                <a:ea typeface="+mj-ea"/>
                <a:cs typeface="Arial" pitchFamily="34" charset="0"/>
              </a:rPr>
              <a:t> in $ Millions</a:t>
            </a:r>
            <a:endParaRPr kumimoji="0" lang="en-US" b="1" i="1" u="none" strike="noStrike" kern="1200" cap="none" spc="0" normalizeH="0" baseline="0" noProof="0" dirty="0">
              <a:ln>
                <a:noFill/>
              </a:ln>
              <a:effectLst/>
              <a:uLnTx/>
              <a:uFillTx/>
              <a:latin typeface="Arial" pitchFamily="34" charset="0"/>
              <a:ea typeface="+mj-ea"/>
              <a:cs typeface="Arial" pitchFamily="34" charset="0"/>
            </a:endParaRPr>
          </a:p>
        </p:txBody>
      </p:sp>
      <p:sp>
        <p:nvSpPr>
          <p:cNvPr id="30" name="Rectangle 3" descr="Element_SidebarBottomCenteredText"/>
          <p:cNvSpPr>
            <a:spLocks noChangeArrowheads="1"/>
          </p:cNvSpPr>
          <p:nvPr>
            <p:custDataLst>
              <p:tags r:id="rId1"/>
            </p:custDataLst>
          </p:nvPr>
        </p:nvSpPr>
        <p:spPr bwMode="gray">
          <a:xfrm>
            <a:off x="120870" y="6258141"/>
            <a:ext cx="8839200" cy="338554"/>
          </a:xfrm>
          <a:prstGeom prst="rect">
            <a:avLst/>
          </a:prstGeom>
          <a:solidFill>
            <a:schemeClr val="tx2"/>
          </a:solidFill>
          <a:ln w="12700" algn="ctr">
            <a:noFill/>
            <a:miter lim="800000"/>
            <a:headEnd/>
            <a:tailEnd/>
          </a:ln>
          <a:effectLst>
            <a:outerShdw blurRad="50800" dist="38100" dir="2700000" algn="tl" rotWithShape="0">
              <a:prstClr val="black">
                <a:alpha val="40000"/>
              </a:prstClr>
            </a:outerShdw>
          </a:effectLst>
        </p:spPr>
        <p:txBody>
          <a:bodyPr wrap="square" anchor="b">
            <a:spAutoFit/>
          </a:bodyPr>
          <a:lstStyle/>
          <a:p>
            <a:pPr algn="ctr"/>
            <a:r>
              <a:rPr lang="en-US" sz="1600" b="1" i="1" dirty="0" smtClean="0">
                <a:solidFill>
                  <a:schemeClr val="bg1"/>
                </a:solidFill>
              </a:rPr>
              <a:t>The current computation unfairly penalizes counterparties posting excess collateral.</a:t>
            </a:r>
            <a:endParaRPr lang="en-US" sz="1600" b="1" i="1" dirty="0">
              <a:solidFill>
                <a:schemeClr val="bg1"/>
              </a:solidFill>
            </a:endParaRPr>
          </a:p>
        </p:txBody>
      </p:sp>
      <p:sp>
        <p:nvSpPr>
          <p:cNvPr id="31" name="Text Placeholder 6"/>
          <p:cNvSpPr>
            <a:spLocks noGrp="1"/>
          </p:cNvSpPr>
          <p:nvPr>
            <p:ph type="body" sz="quarter" idx="14"/>
          </p:nvPr>
        </p:nvSpPr>
        <p:spPr>
          <a:xfrm>
            <a:off x="191784" y="4578428"/>
            <a:ext cx="8773649" cy="1717393"/>
          </a:xfrm>
        </p:spPr>
        <p:txBody>
          <a:bodyPr/>
          <a:lstStyle/>
          <a:p>
            <a:r>
              <a:rPr lang="en-US" sz="1600" dirty="0" smtClean="0"/>
              <a:t>The current computation applies a buffer on the unused letter of credit/Excess Collateral.</a:t>
            </a:r>
          </a:p>
          <a:p>
            <a:r>
              <a:rPr lang="en-US" sz="1600" dirty="0" smtClean="0"/>
              <a:t>This method unfairly reduces the Credit Limit of counterparties posting Excess collateral.</a:t>
            </a:r>
          </a:p>
          <a:p>
            <a:r>
              <a:rPr lang="en-US" sz="1600" dirty="0" smtClean="0"/>
              <a:t>A better method might involve grossing up the Total requirement by 110% instead of discounting the ACL/Unused Letter of Credit by 90%.</a:t>
            </a:r>
          </a:p>
          <a:p>
            <a:r>
              <a:rPr lang="en-US" sz="1600" dirty="0"/>
              <a:t>2</a:t>
            </a:r>
            <a:r>
              <a:rPr lang="en-US" sz="1600" dirty="0" smtClean="0"/>
              <a:t> counterparties having the same TPEA &amp; TPES Requirements with different Letter of Credit postings have different  Credit Requirements.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6"/>
          </p:nvPr>
        </p:nvSpPr>
        <p:spPr/>
        <p:txBody>
          <a:bodyPr/>
          <a:lstStyle/>
          <a:p>
            <a:pPr algn="r"/>
            <a:fld id="{692AF0AF-EC4A-4F46-B4C7-BDC1E3D8A276}" type="slidenum">
              <a:rPr lang="en-US" smtClean="0"/>
              <a:pPr algn="r"/>
              <a:t>2</a:t>
            </a:fld>
            <a:endParaRPr lang="en-US" dirty="0"/>
          </a:p>
        </p:txBody>
      </p:sp>
      <p:sp>
        <p:nvSpPr>
          <p:cNvPr id="35" name="Rectangle 3" descr="Element_SidebarBottomCenteredText"/>
          <p:cNvSpPr>
            <a:spLocks noChangeArrowheads="1"/>
          </p:cNvSpPr>
          <p:nvPr>
            <p:custDataLst>
              <p:tags r:id="rId1"/>
            </p:custDataLst>
          </p:nvPr>
        </p:nvSpPr>
        <p:spPr bwMode="gray">
          <a:xfrm>
            <a:off x="152400" y="5959370"/>
            <a:ext cx="8839200" cy="584775"/>
          </a:xfrm>
          <a:prstGeom prst="rect">
            <a:avLst/>
          </a:prstGeom>
          <a:solidFill>
            <a:schemeClr val="tx2"/>
          </a:solidFill>
          <a:ln w="12700" algn="ctr">
            <a:noFill/>
            <a:miter lim="800000"/>
            <a:headEnd/>
            <a:tailEnd/>
          </a:ln>
          <a:effectLst>
            <a:outerShdw blurRad="50800" dist="38100" dir="2700000" algn="tl" rotWithShape="0">
              <a:prstClr val="black">
                <a:alpha val="40000"/>
              </a:prstClr>
            </a:outerShdw>
          </a:effectLst>
        </p:spPr>
        <p:txBody>
          <a:bodyPr wrap="square" anchor="b">
            <a:spAutoFit/>
          </a:bodyPr>
          <a:lstStyle/>
          <a:p>
            <a:r>
              <a:rPr lang="en-US" sz="1600" b="1" i="1" dirty="0" smtClean="0">
                <a:solidFill>
                  <a:schemeClr val="bg1"/>
                </a:solidFill>
              </a:rPr>
              <a:t>The proposed </a:t>
            </a:r>
            <a:r>
              <a:rPr lang="en-US" sz="1600" b="1" i="1" dirty="0" smtClean="0">
                <a:solidFill>
                  <a:schemeClr val="bg1"/>
                </a:solidFill>
              </a:rPr>
              <a:t>method</a:t>
            </a:r>
            <a:r>
              <a:rPr lang="en-US" sz="1600" b="1" i="1" dirty="0" smtClean="0">
                <a:solidFill>
                  <a:schemeClr val="bg1"/>
                </a:solidFill>
              </a:rPr>
              <a:t> fairly calculates </a:t>
            </a:r>
            <a:r>
              <a:rPr lang="en-US" sz="1600" b="1" i="1" dirty="0" smtClean="0">
                <a:solidFill>
                  <a:schemeClr val="bg1"/>
                </a:solidFill>
              </a:rPr>
              <a:t>credit requirements for all counterparties regardless of their letter of credit postings.</a:t>
            </a:r>
            <a:endParaRPr lang="en-US" sz="1600" b="1" i="1" dirty="0">
              <a:solidFill>
                <a:schemeClr val="bg1"/>
              </a:solidFill>
            </a:endParaRPr>
          </a:p>
        </p:txBody>
      </p:sp>
      <p:sp>
        <p:nvSpPr>
          <p:cNvPr id="8" name="Rectangle 7"/>
          <p:cNvSpPr/>
          <p:nvPr/>
        </p:nvSpPr>
        <p:spPr>
          <a:xfrm>
            <a:off x="115742" y="6504281"/>
            <a:ext cx="8902461" cy="335156"/>
          </a:xfrm>
          <a:prstGeom prst="rect">
            <a:avLst/>
          </a:prstGeom>
        </p:spPr>
        <p:txBody>
          <a:bodyPr wrap="square">
            <a:spAutoFit/>
          </a:bodyPr>
          <a:lstStyle/>
          <a:p>
            <a:pPr algn="l">
              <a:lnSpc>
                <a:spcPct val="150000"/>
              </a:lnSpc>
            </a:pPr>
            <a:r>
              <a:rPr lang="en-US" sz="1200" b="0" dirty="0" smtClean="0"/>
              <a:t>* The CRR engine would not award CRR’s in excess of the lock amount hence a buffer shouldn’t be required on the CRR amount.</a:t>
            </a:r>
            <a:endParaRPr lang="en-US" sz="1200" b="0" dirty="0"/>
          </a:p>
        </p:txBody>
      </p:sp>
      <p:sp>
        <p:nvSpPr>
          <p:cNvPr id="12" name="Title 9"/>
          <p:cNvSpPr txBox="1">
            <a:spLocks/>
          </p:cNvSpPr>
          <p:nvPr/>
        </p:nvSpPr>
        <p:spPr>
          <a:xfrm>
            <a:off x="126120" y="282247"/>
            <a:ext cx="8882066" cy="523220"/>
          </a:xfrm>
          <a:prstGeom prst="rect">
            <a:avLst/>
          </a:prstGeom>
        </p:spPr>
        <p:txBody>
          <a:bodyPr vert="horz" wrap="square" lIns="91440" tIns="45720" rIns="91440" bIns="45720" rtlCol="0" anchor="t" anchorCtr="0">
            <a:sp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dirty="0" smtClean="0">
                <a:solidFill>
                  <a:srgbClr val="3E9D33"/>
                </a:solidFill>
                <a:latin typeface="Arial" pitchFamily="34" charset="0"/>
                <a:ea typeface="+mj-ea"/>
                <a:cs typeface="Arial" pitchFamily="34" charset="0"/>
              </a:rPr>
              <a:t>Proposed</a:t>
            </a:r>
            <a:r>
              <a:rPr kumimoji="0" lang="en-US" sz="2800" b="0" i="0" u="none" strike="noStrike" kern="1200" cap="none" spc="0" normalizeH="0" baseline="0" noProof="0" dirty="0" smtClean="0">
                <a:ln>
                  <a:noFill/>
                </a:ln>
                <a:solidFill>
                  <a:srgbClr val="3E9D33"/>
                </a:solidFill>
                <a:effectLst/>
                <a:uLnTx/>
                <a:uFillTx/>
                <a:latin typeface="Arial" pitchFamily="34" charset="0"/>
                <a:ea typeface="+mj-ea"/>
                <a:cs typeface="Arial" pitchFamily="34" charset="0"/>
              </a:rPr>
              <a:t> Available</a:t>
            </a:r>
            <a:r>
              <a:rPr kumimoji="0" lang="en-US" sz="2800" b="0" i="0" u="none" strike="noStrike" kern="1200" cap="none" spc="0" normalizeH="0" noProof="0" dirty="0" smtClean="0">
                <a:ln>
                  <a:noFill/>
                </a:ln>
                <a:solidFill>
                  <a:srgbClr val="3E9D33"/>
                </a:solidFill>
                <a:effectLst/>
                <a:uLnTx/>
                <a:uFillTx/>
                <a:latin typeface="Arial" pitchFamily="34" charset="0"/>
                <a:ea typeface="+mj-ea"/>
                <a:cs typeface="Arial" pitchFamily="34" charset="0"/>
              </a:rPr>
              <a:t> </a:t>
            </a:r>
            <a:r>
              <a:rPr kumimoji="0" lang="en-US" sz="2800" b="0" i="0" u="none" strike="noStrike" kern="1200" cap="none" spc="0" normalizeH="0" baseline="0" noProof="0" dirty="0" smtClean="0">
                <a:ln>
                  <a:noFill/>
                </a:ln>
                <a:solidFill>
                  <a:srgbClr val="3E9D33"/>
                </a:solidFill>
                <a:effectLst/>
                <a:uLnTx/>
                <a:uFillTx/>
                <a:latin typeface="Arial" pitchFamily="34" charset="0"/>
                <a:ea typeface="+mj-ea"/>
                <a:cs typeface="Arial" pitchFamily="34" charset="0"/>
              </a:rPr>
              <a:t>Credit Limit Computation</a:t>
            </a:r>
            <a:endParaRPr kumimoji="0" lang="en-US" sz="2800" b="0" i="0" u="none" strike="noStrike" kern="1200" cap="none" spc="0" normalizeH="0" baseline="0" noProof="0" dirty="0">
              <a:ln>
                <a:noFill/>
              </a:ln>
              <a:solidFill>
                <a:srgbClr val="3E9D33"/>
              </a:solidFill>
              <a:effectLst/>
              <a:uLnTx/>
              <a:uFillTx/>
              <a:latin typeface="Arial" pitchFamily="34" charset="0"/>
              <a:ea typeface="+mj-ea"/>
              <a:cs typeface="Arial" pitchFamily="34" charset="0"/>
            </a:endParaRPr>
          </a:p>
        </p:txBody>
      </p:sp>
      <p:graphicFrame>
        <p:nvGraphicFramePr>
          <p:cNvPr id="14" name="Table 13"/>
          <p:cNvGraphicFramePr>
            <a:graphicFrameLocks noGrp="1"/>
          </p:cNvGraphicFramePr>
          <p:nvPr/>
        </p:nvGraphicFramePr>
        <p:xfrm>
          <a:off x="157655" y="1071190"/>
          <a:ext cx="8849710" cy="3389586"/>
        </p:xfrm>
        <a:graphic>
          <a:graphicData uri="http://schemas.openxmlformats.org/drawingml/2006/table">
            <a:tbl>
              <a:tblPr firstRow="1" bandRow="1">
                <a:tableStyleId>{00A15C55-8517-42AA-B614-E9B94910E393}</a:tableStyleId>
              </a:tblPr>
              <a:tblGrid>
                <a:gridCol w="2596055"/>
                <a:gridCol w="1975944"/>
                <a:gridCol w="4277711"/>
              </a:tblGrid>
              <a:tr h="370840">
                <a:tc>
                  <a:txBody>
                    <a:bodyPr/>
                    <a:lstStyle/>
                    <a:p>
                      <a:r>
                        <a:rPr lang="en-US" dirty="0" smtClean="0"/>
                        <a:t>Component</a:t>
                      </a:r>
                      <a:endParaRPr lang="en-US" dirty="0"/>
                    </a:p>
                  </a:txBody>
                  <a:tcPr/>
                </a:tc>
                <a:tc>
                  <a:txBody>
                    <a:bodyPr/>
                    <a:lstStyle/>
                    <a:p>
                      <a:pPr algn="ctr"/>
                      <a:r>
                        <a:rPr lang="en-US" dirty="0" smtClean="0"/>
                        <a:t>Value</a:t>
                      </a:r>
                      <a:endParaRPr lang="en-US" dirty="0"/>
                    </a:p>
                  </a:txBody>
                  <a:tcPr/>
                </a:tc>
                <a:tc>
                  <a:txBody>
                    <a:bodyPr/>
                    <a:lstStyle/>
                    <a:p>
                      <a:r>
                        <a:rPr lang="en-US" dirty="0" smtClean="0"/>
                        <a:t>Description</a:t>
                      </a:r>
                      <a:endParaRPr lang="en-US" dirty="0"/>
                    </a:p>
                  </a:txBody>
                  <a:tcPr/>
                </a:tc>
              </a:tr>
              <a:tr h="370840">
                <a:tc>
                  <a:txBody>
                    <a:bodyPr/>
                    <a:lstStyle/>
                    <a:p>
                      <a:r>
                        <a:rPr lang="en-US" dirty="0" smtClean="0"/>
                        <a:t>Letter of Credit</a:t>
                      </a:r>
                      <a:endParaRPr lang="en-US" dirty="0"/>
                    </a:p>
                  </a:txBody>
                  <a:tcPr/>
                </a:tc>
                <a:tc>
                  <a:txBody>
                    <a:bodyPr/>
                    <a:lstStyle/>
                    <a:p>
                      <a:pPr algn="ctr"/>
                      <a:r>
                        <a:rPr lang="en-US" dirty="0" smtClean="0"/>
                        <a:t>60</a:t>
                      </a:r>
                      <a:endParaRPr lang="en-US" dirty="0"/>
                    </a:p>
                  </a:txBody>
                  <a:tcPr/>
                </a:tc>
                <a:tc>
                  <a:txBody>
                    <a:bodyPr/>
                    <a:lstStyle/>
                    <a:p>
                      <a:r>
                        <a:rPr lang="en-US" sz="1400" b="1" dirty="0" smtClean="0">
                          <a:solidFill>
                            <a:srgbClr val="FF0000"/>
                          </a:solidFill>
                        </a:rPr>
                        <a:t>(A) </a:t>
                      </a:r>
                      <a:r>
                        <a:rPr lang="en-US" sz="1400" dirty="0" smtClean="0"/>
                        <a:t>Current ERCOT LC Posting</a:t>
                      </a:r>
                      <a:endParaRPr lang="en-US" sz="1400" dirty="0"/>
                    </a:p>
                  </a:txBody>
                  <a:tcPr/>
                </a:tc>
              </a:tr>
              <a:tr h="370840">
                <a:tc>
                  <a:txBody>
                    <a:bodyPr/>
                    <a:lstStyle/>
                    <a:p>
                      <a:r>
                        <a:rPr lang="en-US" dirty="0" smtClean="0"/>
                        <a:t>TPEA</a:t>
                      </a:r>
                      <a:endParaRPr lang="en-US" dirty="0"/>
                    </a:p>
                  </a:txBody>
                  <a:tcPr/>
                </a:tc>
                <a:tc>
                  <a:txBody>
                    <a:bodyPr/>
                    <a:lstStyle/>
                    <a:p>
                      <a:pPr algn="ctr"/>
                      <a:r>
                        <a:rPr lang="en-US" dirty="0" smtClean="0"/>
                        <a:t>15</a:t>
                      </a:r>
                      <a:endParaRPr lang="en-US" dirty="0"/>
                    </a:p>
                  </a:txBody>
                  <a:tcPr/>
                </a:tc>
                <a:tc>
                  <a:txBody>
                    <a:bodyPr/>
                    <a:lstStyle/>
                    <a:p>
                      <a:r>
                        <a:rPr lang="en-US" sz="1400" b="1" dirty="0" smtClean="0">
                          <a:solidFill>
                            <a:srgbClr val="FF0000"/>
                          </a:solidFill>
                        </a:rPr>
                        <a:t>(B) </a:t>
                      </a:r>
                      <a:r>
                        <a:rPr lang="en-US" sz="1400" dirty="0" smtClean="0">
                          <a:solidFill>
                            <a:schemeClr val="tx1"/>
                          </a:solidFill>
                        </a:rPr>
                        <a:t>Total Potential Exposure Any</a:t>
                      </a:r>
                      <a:endParaRPr lang="en-US" sz="1400" dirty="0">
                        <a:solidFill>
                          <a:schemeClr val="tx1"/>
                        </a:solidFill>
                      </a:endParaRPr>
                    </a:p>
                  </a:txBody>
                  <a:tcPr/>
                </a:tc>
              </a:tr>
              <a:tr h="422866">
                <a:tc>
                  <a:txBody>
                    <a:bodyPr/>
                    <a:lstStyle/>
                    <a:p>
                      <a:r>
                        <a:rPr lang="en-US" dirty="0" smtClean="0"/>
                        <a:t>TPES</a:t>
                      </a:r>
                      <a:endParaRPr lang="en-US" dirty="0"/>
                    </a:p>
                  </a:txBody>
                  <a:tcPr/>
                </a:tc>
                <a:tc>
                  <a:txBody>
                    <a:bodyPr/>
                    <a:lstStyle/>
                    <a:p>
                      <a:pPr algn="ctr"/>
                      <a:r>
                        <a:rPr lang="en-US" dirty="0" smtClean="0"/>
                        <a:t>10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FF0000"/>
                          </a:solidFill>
                        </a:rPr>
                        <a:t>(C)</a:t>
                      </a:r>
                      <a:r>
                        <a:rPr lang="en-US" sz="1400" dirty="0" smtClean="0">
                          <a:solidFill>
                            <a:srgbClr val="FF0000"/>
                          </a:solidFill>
                        </a:rPr>
                        <a:t> </a:t>
                      </a:r>
                      <a:r>
                        <a:rPr lang="en-US" sz="1400" dirty="0" smtClean="0">
                          <a:solidFill>
                            <a:schemeClr val="tx1"/>
                          </a:solidFill>
                        </a:rPr>
                        <a:t>Total Potential Exposure Secured</a:t>
                      </a:r>
                    </a:p>
                  </a:txBody>
                  <a:tcPr/>
                </a:tc>
              </a:tr>
              <a:tr h="370840">
                <a:tc>
                  <a:txBody>
                    <a:bodyPr/>
                    <a:lstStyle/>
                    <a:p>
                      <a:r>
                        <a:rPr lang="en-US" dirty="0" smtClean="0"/>
                        <a:t>TPEA+TPES</a:t>
                      </a:r>
                      <a:endParaRPr lang="en-US" dirty="0"/>
                    </a:p>
                  </a:txBody>
                  <a:tcPr/>
                </a:tc>
                <a:tc>
                  <a:txBody>
                    <a:bodyPr/>
                    <a:lstStyle/>
                    <a:p>
                      <a:pPr algn="ctr"/>
                      <a:r>
                        <a:rPr lang="en-US" dirty="0" smtClean="0"/>
                        <a:t>25</a:t>
                      </a:r>
                      <a:endParaRPr lang="en-US" dirty="0"/>
                    </a:p>
                  </a:txBody>
                  <a:tcPr/>
                </a:tc>
                <a:tc>
                  <a:txBody>
                    <a:bodyPr/>
                    <a:lstStyle/>
                    <a:p>
                      <a:r>
                        <a:rPr lang="en-US" sz="1400" b="1" dirty="0" smtClean="0">
                          <a:solidFill>
                            <a:srgbClr val="FF0000"/>
                          </a:solidFill>
                        </a:rPr>
                        <a:t>(D) </a:t>
                      </a:r>
                      <a:r>
                        <a:rPr lang="en-US" sz="1400" dirty="0" smtClean="0"/>
                        <a:t>= B+C</a:t>
                      </a:r>
                      <a:endParaRPr lang="en-US" sz="1400" dirty="0"/>
                    </a:p>
                  </a:txBody>
                  <a:tcPr/>
                </a:tc>
              </a:tr>
              <a:tr h="370840">
                <a:tc>
                  <a:txBody>
                    <a:bodyPr/>
                    <a:lstStyle/>
                    <a:p>
                      <a:r>
                        <a:rPr lang="en-US" dirty="0" smtClean="0"/>
                        <a:t>ACL Buffer</a:t>
                      </a:r>
                      <a:endParaRPr lang="en-US" dirty="0"/>
                    </a:p>
                  </a:txBody>
                  <a:tcPr/>
                </a:tc>
                <a:tc>
                  <a:txBody>
                    <a:bodyPr/>
                    <a:lstStyle/>
                    <a:p>
                      <a:pPr algn="ctr"/>
                      <a:r>
                        <a:rPr lang="en-US" dirty="0" smtClean="0"/>
                        <a:t>2.5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FF0000"/>
                          </a:solidFill>
                        </a:rPr>
                        <a:t>(E) </a:t>
                      </a:r>
                      <a:r>
                        <a:rPr lang="en-US" sz="1400" dirty="0" smtClean="0"/>
                        <a:t>=</a:t>
                      </a:r>
                      <a:r>
                        <a:rPr lang="en-US" sz="1400" baseline="0" dirty="0" smtClean="0"/>
                        <a:t> D x10%</a:t>
                      </a:r>
                      <a:endParaRPr lang="en-US" sz="1400" dirty="0" smtClean="0"/>
                    </a:p>
                  </a:txBody>
                  <a:tcPr/>
                </a:tc>
              </a:tr>
              <a:tr h="370840">
                <a:tc>
                  <a:txBody>
                    <a:bodyPr/>
                    <a:lstStyle/>
                    <a:p>
                      <a:r>
                        <a:rPr lang="en-US" dirty="0" smtClean="0"/>
                        <a:t>CRR Lock</a:t>
                      </a:r>
                      <a:endParaRPr lang="en-US" dirty="0"/>
                    </a:p>
                  </a:txBody>
                  <a:tcPr/>
                </a:tc>
                <a:tc>
                  <a:txBody>
                    <a:bodyPr/>
                    <a:lstStyle/>
                    <a:p>
                      <a:pPr algn="ctr"/>
                      <a:r>
                        <a:rPr lang="en-US" dirty="0" smtClean="0"/>
                        <a:t>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FF0000"/>
                          </a:solidFill>
                        </a:rPr>
                        <a:t>(F) </a:t>
                      </a:r>
                      <a:r>
                        <a:rPr lang="en-US" sz="1400" dirty="0" smtClean="0"/>
                        <a:t>=</a:t>
                      </a:r>
                      <a:r>
                        <a:rPr lang="en-US" sz="1400" baseline="0" dirty="0" smtClean="0"/>
                        <a:t> CRR Lock Amount</a:t>
                      </a:r>
                      <a:endParaRPr lang="en-US" sz="1400" dirty="0" smtClean="0"/>
                    </a:p>
                  </a:txBody>
                  <a:tcPr/>
                </a:tc>
              </a:tr>
              <a:tr h="370840">
                <a:tc>
                  <a:txBody>
                    <a:bodyPr/>
                    <a:lstStyle/>
                    <a:p>
                      <a:r>
                        <a:rPr lang="en-US" dirty="0" smtClean="0"/>
                        <a:t>Total</a:t>
                      </a:r>
                      <a:r>
                        <a:rPr lang="en-US" baseline="0" dirty="0" smtClean="0"/>
                        <a:t> Requirement</a:t>
                      </a:r>
                      <a:endParaRPr lang="en-US" dirty="0"/>
                    </a:p>
                  </a:txBody>
                  <a:tcPr/>
                </a:tc>
                <a:tc>
                  <a:txBody>
                    <a:bodyPr/>
                    <a:lstStyle/>
                    <a:p>
                      <a:pPr algn="ctr"/>
                      <a:r>
                        <a:rPr lang="en-US" dirty="0" smtClean="0"/>
                        <a:t>27.5</a:t>
                      </a:r>
                      <a:endParaRPr lang="en-US" dirty="0"/>
                    </a:p>
                  </a:txBody>
                  <a:tcPr/>
                </a:tc>
                <a:tc>
                  <a:txBody>
                    <a:bodyPr/>
                    <a:lstStyle/>
                    <a:p>
                      <a:r>
                        <a:rPr lang="en-US" sz="1400" b="1" dirty="0" smtClean="0">
                          <a:solidFill>
                            <a:srgbClr val="FF0000"/>
                          </a:solidFill>
                        </a:rPr>
                        <a:t>(G) </a:t>
                      </a:r>
                      <a:r>
                        <a:rPr lang="en-US" sz="1400" dirty="0" smtClean="0"/>
                        <a:t>= D +E + F</a:t>
                      </a:r>
                      <a:endParaRPr lang="en-US" sz="1400" dirty="0"/>
                    </a:p>
                  </a:txBody>
                  <a:tcPr/>
                </a:tc>
              </a:tr>
              <a:tr h="370840">
                <a:tc>
                  <a:txBody>
                    <a:bodyPr/>
                    <a:lstStyle/>
                    <a:p>
                      <a:r>
                        <a:rPr lang="en-US" dirty="0" smtClean="0"/>
                        <a:t>ACL DAM</a:t>
                      </a:r>
                      <a:endParaRPr lang="en-US" dirty="0"/>
                    </a:p>
                  </a:txBody>
                  <a:tcPr/>
                </a:tc>
                <a:tc>
                  <a:txBody>
                    <a:bodyPr/>
                    <a:lstStyle/>
                    <a:p>
                      <a:pPr algn="ctr"/>
                      <a:r>
                        <a:rPr lang="en-US" dirty="0" smtClean="0"/>
                        <a:t>32.5</a:t>
                      </a:r>
                      <a:endParaRPr lang="en-US" dirty="0"/>
                    </a:p>
                  </a:txBody>
                  <a:tcPr/>
                </a:tc>
                <a:tc>
                  <a:txBody>
                    <a:bodyPr/>
                    <a:lstStyle/>
                    <a:p>
                      <a:r>
                        <a:rPr lang="en-US" sz="1400" b="1" dirty="0" smtClean="0">
                          <a:solidFill>
                            <a:srgbClr val="FF0000"/>
                          </a:solidFill>
                        </a:rPr>
                        <a:t>(H)</a:t>
                      </a:r>
                      <a:r>
                        <a:rPr lang="en-US" sz="1400" dirty="0" smtClean="0"/>
                        <a:t> = A - G</a:t>
                      </a:r>
                      <a:endParaRPr lang="en-US" sz="1400" dirty="0"/>
                    </a:p>
                  </a:txBody>
                  <a:tcPr/>
                </a:tc>
              </a:tr>
            </a:tbl>
          </a:graphicData>
        </a:graphic>
      </p:graphicFrame>
      <p:sp>
        <p:nvSpPr>
          <p:cNvPr id="15" name="Title 9"/>
          <p:cNvSpPr txBox="1">
            <a:spLocks/>
          </p:cNvSpPr>
          <p:nvPr/>
        </p:nvSpPr>
        <p:spPr>
          <a:xfrm>
            <a:off x="2842249" y="728926"/>
            <a:ext cx="4409805" cy="369332"/>
          </a:xfrm>
          <a:prstGeom prst="rect">
            <a:avLst/>
          </a:prstGeom>
        </p:spPr>
        <p:txBody>
          <a:bodyPr vert="horz" wrap="square" lIns="91440" tIns="45720" rIns="91440" bIns="45720" rtlCol="0" anchor="t" anchorCtr="0">
            <a:sp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b="1" i="1" u="none" strike="noStrike" kern="1200" cap="none" spc="0" normalizeH="0" baseline="0" noProof="0" dirty="0" smtClean="0">
                <a:ln>
                  <a:noFill/>
                </a:ln>
                <a:effectLst/>
                <a:uLnTx/>
                <a:uFillTx/>
                <a:latin typeface="Arial" pitchFamily="34" charset="0"/>
                <a:ea typeface="+mj-ea"/>
                <a:cs typeface="Arial" pitchFamily="34" charset="0"/>
              </a:rPr>
              <a:t>Values</a:t>
            </a:r>
            <a:r>
              <a:rPr kumimoji="0" lang="en-US" b="1" i="1" u="none" strike="noStrike" kern="1200" cap="none" spc="0" normalizeH="0" noProof="0" dirty="0" smtClean="0">
                <a:ln>
                  <a:noFill/>
                </a:ln>
                <a:effectLst/>
                <a:uLnTx/>
                <a:uFillTx/>
                <a:latin typeface="Arial" pitchFamily="34" charset="0"/>
                <a:ea typeface="+mj-ea"/>
                <a:cs typeface="Arial" pitchFamily="34" charset="0"/>
              </a:rPr>
              <a:t> in $ Millions</a:t>
            </a:r>
            <a:endParaRPr kumimoji="0" lang="en-US" b="1" i="1" u="none" strike="noStrike" kern="1200" cap="none" spc="0" normalizeH="0" baseline="0" noProof="0" dirty="0">
              <a:ln>
                <a:noFill/>
              </a:ln>
              <a:effectLst/>
              <a:uLnTx/>
              <a:uFillTx/>
              <a:latin typeface="Arial" pitchFamily="34" charset="0"/>
              <a:ea typeface="+mj-ea"/>
              <a:cs typeface="Arial" pitchFamily="34" charset="0"/>
            </a:endParaRPr>
          </a:p>
        </p:txBody>
      </p:sp>
      <p:sp>
        <p:nvSpPr>
          <p:cNvPr id="16" name="Text Placeholder 6"/>
          <p:cNvSpPr>
            <a:spLocks noGrp="1"/>
          </p:cNvSpPr>
          <p:nvPr>
            <p:ph type="body" sz="quarter" idx="14"/>
          </p:nvPr>
        </p:nvSpPr>
        <p:spPr>
          <a:xfrm>
            <a:off x="191784" y="4515368"/>
            <a:ext cx="8773649" cy="1471172"/>
          </a:xfrm>
        </p:spPr>
        <p:txBody>
          <a:bodyPr/>
          <a:lstStyle/>
          <a:p>
            <a:r>
              <a:rPr lang="en-US" sz="1600" dirty="0" smtClean="0"/>
              <a:t>The proposed approach applies a buffer on the true credit requirement (TPEA + TPES).</a:t>
            </a:r>
          </a:p>
          <a:p>
            <a:r>
              <a:rPr lang="en-US" sz="1600" dirty="0" smtClean="0"/>
              <a:t>This method doesn’t reduce counterparty ACL based on excess postings.</a:t>
            </a:r>
          </a:p>
          <a:p>
            <a:r>
              <a:rPr lang="en-US" sz="1600" dirty="0" smtClean="0"/>
              <a:t>The new method excludes the CRR lock amount* from the buffer calculation. </a:t>
            </a:r>
          </a:p>
          <a:p>
            <a:r>
              <a:rPr lang="en-US" sz="1600" dirty="0"/>
              <a:t>2 counterparties having the same TPEA &amp; TPES Requirements </a:t>
            </a:r>
            <a:r>
              <a:rPr lang="en-US" sz="1600" dirty="0" smtClean="0"/>
              <a:t>would have the same credit requirements regardless of their LC postings.</a:t>
            </a:r>
            <a:endParaRPr lang="en-US" sz="1600"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XU_ELEMENT" val="Element_SidebarBottomCenteredText"/>
</p:tagLst>
</file>

<file path=ppt/tags/tag2.xml><?xml version="1.0" encoding="utf-8"?>
<p:tagLst xmlns:a="http://schemas.openxmlformats.org/drawingml/2006/main" xmlns:r="http://schemas.openxmlformats.org/officeDocument/2006/relationships" xmlns:p="http://schemas.openxmlformats.org/presentationml/2006/main">
  <p:tag name="TXU_ELEMENT" val="Element_SidebarBottomCenteredText"/>
</p:tagLst>
</file>

<file path=ppt/theme/theme1.xml><?xml version="1.0" encoding="utf-8"?>
<a:theme xmlns:a="http://schemas.openxmlformats.org/drawingml/2006/main" name="EFH 2013 design">
  <a:themeElements>
    <a:clrScheme name="EFH 2013">
      <a:dk1>
        <a:srgbClr val="000000"/>
      </a:dk1>
      <a:lt1>
        <a:srgbClr val="FFFFFF"/>
      </a:lt1>
      <a:dk2>
        <a:srgbClr val="006600"/>
      </a:dk2>
      <a:lt2>
        <a:srgbClr val="808080"/>
      </a:lt2>
      <a:accent1>
        <a:srgbClr val="3E9D33"/>
      </a:accent1>
      <a:accent2>
        <a:srgbClr val="C7BE84"/>
      </a:accent2>
      <a:accent3>
        <a:srgbClr val="003366"/>
      </a:accent3>
      <a:accent4>
        <a:srgbClr val="6699FF"/>
      </a:accent4>
      <a:accent5>
        <a:srgbClr val="B8CEC4"/>
      </a:accent5>
      <a:accent6>
        <a:srgbClr val="666699"/>
      </a:accent6>
      <a:hlink>
        <a:srgbClr val="0066CC"/>
      </a:hlink>
      <a:folHlink>
        <a:srgbClr val="6C386A"/>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EFH</Template>
  <TotalTime>6106</TotalTime>
  <Words>483</Words>
  <Application>Microsoft Office PowerPoint</Application>
  <PresentationFormat>On-screen Show (4:3)</PresentationFormat>
  <Paragraphs>80</Paragraphs>
  <Slides>3</Slides>
  <Notes>1</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EFH 2013 design</vt:lpstr>
      <vt:lpstr>ACL Methodology Proposal</vt:lpstr>
      <vt:lpstr>Current Available Credit Limit Computation</vt:lpstr>
      <vt:lpstr>Slide 2</vt:lpstr>
    </vt:vector>
  </TitlesOfParts>
  <Company>TXU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0</dc:title>
  <dc:creator>rkgu</dc:creator>
  <cp:lastModifiedBy>DEPOT</cp:lastModifiedBy>
  <cp:revision>230</cp:revision>
  <cp:lastPrinted>2013-08-20T12:03:46Z</cp:lastPrinted>
  <dcterms:created xsi:type="dcterms:W3CDTF">2011-05-11T19:51:26Z</dcterms:created>
  <dcterms:modified xsi:type="dcterms:W3CDTF">2015-01-19T15:44:09Z</dcterms:modified>
</cp:coreProperties>
</file>