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96" y="-3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974623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36951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89678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758833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AF4946-6ADC-44FF-B7A6-2E925493FB53}"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5252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AF4946-6ADC-44FF-B7A6-2E925493FB53}"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40200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AF4946-6ADC-44FF-B7A6-2E925493FB53}" type="datetimeFigureOut">
              <a:rPr lang="en-US" smtClean="0"/>
              <a:t>1/15/2015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1485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AF4946-6ADC-44FF-B7A6-2E925493FB53}" type="datetimeFigureOut">
              <a:rPr lang="en-US" smtClean="0"/>
              <a:t>1/15/2015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518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F4946-6ADC-44FF-B7A6-2E925493FB53}" type="datetimeFigureOut">
              <a:rPr lang="en-US" smtClean="0"/>
              <a:t>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2652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63693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7503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F4946-6ADC-44FF-B7A6-2E925493FB53}" type="datetimeFigureOut">
              <a:rPr lang="en-US" smtClean="0"/>
              <a:t>1/15/2015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1C94C-ED18-4F71-874C-81DF5517FEEA}" type="slidenum">
              <a:rPr lang="en-US" smtClean="0"/>
              <a:t>‹#›</a:t>
            </a:fld>
            <a:endParaRPr lang="en-US"/>
          </a:p>
        </p:txBody>
      </p:sp>
    </p:spTree>
    <p:extLst>
      <p:ext uri="{BB962C8B-B14F-4D97-AF65-F5344CB8AC3E}">
        <p14:creationId xmlns:p14="http://schemas.microsoft.com/office/powerpoint/2010/main" val="3601814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2400" dirty="0" smtClean="0"/>
              <a:t>NPRRs</a:t>
            </a:r>
            <a:endParaRPr lang="en-US" sz="2400" dirty="0"/>
          </a:p>
        </p:txBody>
      </p:sp>
      <p:sp>
        <p:nvSpPr>
          <p:cNvPr id="3" name="Content Placeholder 2"/>
          <p:cNvSpPr>
            <a:spLocks noGrp="1"/>
          </p:cNvSpPr>
          <p:nvPr>
            <p:ph idx="1"/>
          </p:nvPr>
        </p:nvSpPr>
        <p:spPr>
          <a:xfrm>
            <a:off x="457200" y="457200"/>
            <a:ext cx="8229600" cy="5668963"/>
          </a:xfrm>
        </p:spPr>
        <p:txBody>
          <a:bodyPr>
            <a:normAutofit/>
          </a:bodyPr>
          <a:lstStyle/>
          <a:p>
            <a:r>
              <a:rPr lang="en-US" sz="2000" dirty="0" smtClean="0"/>
              <a:t> NPRR654 </a:t>
            </a:r>
            <a:r>
              <a:rPr lang="en-US" sz="2000" b="1" dirty="0"/>
              <a:t>Discontinue Ancillary Service Requirement Methodology Assessment Report. </a:t>
            </a:r>
            <a:r>
              <a:rPr lang="en-US" sz="2000" dirty="0"/>
              <a:t>This Nodal Protocol Revision Request (NPRR) proposes the discontinuation of the posting requirement for the Ancillary Service Requirement Methodology Assessment Report, ERCOT Market Information List </a:t>
            </a:r>
            <a:r>
              <a:rPr lang="en-US" sz="2000" dirty="0" smtClean="0"/>
              <a:t>NPRR655 </a:t>
            </a:r>
            <a:r>
              <a:rPr lang="en-US" sz="2000" b="1" dirty="0"/>
              <a:t>Discontinue Contingency List Changes Due to Weather Report. </a:t>
            </a:r>
            <a:r>
              <a:rPr lang="en-US" sz="2000" dirty="0"/>
              <a:t>This Nodal Protocol Revision Request (NPRR) proposes the discontinuation of the posting requirement for the Contingency List Changes Due to Weather Report, ERCOT Market Information </a:t>
            </a:r>
            <a:endParaRPr lang="en-US" sz="2000" dirty="0" smtClean="0"/>
          </a:p>
          <a:p>
            <a:r>
              <a:rPr lang="en-US" sz="2000" dirty="0"/>
              <a:t>N</a:t>
            </a:r>
            <a:r>
              <a:rPr lang="en-US" sz="2000" dirty="0" smtClean="0"/>
              <a:t>PRR657 </a:t>
            </a:r>
            <a:r>
              <a:rPr lang="en-US" sz="2000" b="1" dirty="0"/>
              <a:t>Discontinue Backup Control Plan Submittal Results, Dispatch Instructions Compliance Metrics, and Backup Control Plan Test Dates and Results Summary Reports. </a:t>
            </a:r>
            <a:r>
              <a:rPr lang="en-US" sz="2000" dirty="0"/>
              <a:t>This Nodal Protocol Revision Request (NPRR) proposes the discontinuation of the posting requirement for Discontinue Backup Control Plan Submittal Results, Dispatch Instructions Compliance Metrics, ERCOT Market Information List (EMIL) ID, NP8-510M and Backup Control Plan Test Dates and Results Summary Reports, </a:t>
            </a:r>
          </a:p>
        </p:txBody>
      </p:sp>
    </p:spTree>
    <p:extLst>
      <p:ext uri="{BB962C8B-B14F-4D97-AF65-F5344CB8AC3E}">
        <p14:creationId xmlns:p14="http://schemas.microsoft.com/office/powerpoint/2010/main" val="3797432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r>
              <a:rPr lang="en-US" sz="2000" dirty="0" smtClean="0"/>
              <a:t>NPRRs</a:t>
            </a:r>
            <a:endParaRPr lang="en-US" sz="2000" dirty="0"/>
          </a:p>
        </p:txBody>
      </p:sp>
      <p:sp>
        <p:nvSpPr>
          <p:cNvPr id="3" name="Content Placeholder 2"/>
          <p:cNvSpPr>
            <a:spLocks noGrp="1"/>
          </p:cNvSpPr>
          <p:nvPr>
            <p:ph idx="1"/>
          </p:nvPr>
        </p:nvSpPr>
        <p:spPr>
          <a:xfrm>
            <a:off x="457200" y="685800"/>
            <a:ext cx="8229600" cy="5440363"/>
          </a:xfrm>
        </p:spPr>
        <p:txBody>
          <a:bodyPr>
            <a:normAutofit lnSpcReduction="10000"/>
          </a:bodyPr>
          <a:lstStyle/>
          <a:p>
            <a:r>
              <a:rPr lang="en-US" sz="2000" dirty="0" smtClean="0"/>
              <a:t>NPRR661 </a:t>
            </a:r>
            <a:r>
              <a:rPr lang="en-US" sz="2000" b="1" dirty="0"/>
              <a:t>Discontinue Posting Profile Data Evaluation Report.</a:t>
            </a:r>
            <a:r>
              <a:rPr lang="en-US" sz="2000" dirty="0"/>
              <a:t> This Nodal Protocol Revision Request (NPRR) proposes the discontinuation of the posting requirement for the Profile Data Evaluation Report, ERCOT Market Information List </a:t>
            </a:r>
            <a:endParaRPr lang="en-US" sz="2000" dirty="0" smtClean="0"/>
          </a:p>
          <a:p>
            <a:r>
              <a:rPr lang="en-US" sz="2000" dirty="0" smtClean="0"/>
              <a:t>NPRR668 </a:t>
            </a:r>
            <a:r>
              <a:rPr lang="en-US" sz="2000" b="1" dirty="0"/>
              <a:t>Updates to Texas SET Implementation Guide Process. </a:t>
            </a:r>
            <a:r>
              <a:rPr lang="en-US" sz="2000" dirty="0"/>
              <a:t>This Nodal Protocol Revision Request (NPRR) updates the Texas SET Change Control process for the Texas SET Implementation Guides to clarify classification of change requests and to remove redundant and outdated language. </a:t>
            </a:r>
            <a:endParaRPr lang="en-US" sz="2000" dirty="0" smtClean="0"/>
          </a:p>
          <a:p>
            <a:r>
              <a:rPr lang="en-US" sz="2000" dirty="0" smtClean="0"/>
              <a:t>NPRR676 </a:t>
            </a:r>
            <a:r>
              <a:rPr lang="en-US" sz="2000" b="1" dirty="0"/>
              <a:t>Emergency Response Service (ERS) Offer Disclosure.  </a:t>
            </a:r>
            <a:r>
              <a:rPr lang="en-US" sz="2000" dirty="0"/>
              <a:t>This Nodal Protocol Revision Request (NPRR) requires ERCOT to post Emergency Response Service (ERS) offer data once per auction after the 60-day confidentiality period expires.  Note that ERCOT is currently providing this information on an as-requested basis.  </a:t>
            </a:r>
            <a:endParaRPr lang="en-US" sz="2000" dirty="0" smtClean="0"/>
          </a:p>
          <a:p>
            <a:r>
              <a:rPr lang="en-US" sz="2000" dirty="0" smtClean="0"/>
              <a:t>NPRR677 </a:t>
            </a:r>
            <a:r>
              <a:rPr lang="en-US" sz="2000" b="1" dirty="0"/>
              <a:t>Remove Outdated NERC Reference. </a:t>
            </a:r>
            <a:r>
              <a:rPr lang="en-US" sz="2000" dirty="0"/>
              <a:t> This Nodal Protocol Revision Request (NPRR) removes outdated language from this section that references back to North American Electric Reliability Corporation (NERC) information that no longer exists</a:t>
            </a:r>
          </a:p>
        </p:txBody>
      </p:sp>
    </p:spTree>
    <p:extLst>
      <p:ext uri="{BB962C8B-B14F-4D97-AF65-F5344CB8AC3E}">
        <p14:creationId xmlns:p14="http://schemas.microsoft.com/office/powerpoint/2010/main" val="1711468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239</Words>
  <Application>Microsoft Office PowerPoint</Application>
  <PresentationFormat>On-screen Show (4:3)</PresentationFormat>
  <Paragraphs>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NPRRs</vt:lpstr>
      <vt:lpstr>NPRRs</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Spells, Vanessa</cp:lastModifiedBy>
  <cp:revision>2</cp:revision>
  <dcterms:created xsi:type="dcterms:W3CDTF">2015-01-15T19:29:11Z</dcterms:created>
  <dcterms:modified xsi:type="dcterms:W3CDTF">2015-01-15T19:37:28Z</dcterms:modified>
</cp:coreProperties>
</file>