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FF99"/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718" autoAdjust="0"/>
  </p:normalViewPr>
  <p:slideViewPr>
    <p:cSldViewPr>
      <p:cViewPr varScale="1">
        <p:scale>
          <a:sx n="108" d="100"/>
          <a:sy n="108" d="100"/>
        </p:scale>
        <p:origin x="-960" y="-7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January 15, 2014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886870"/>
              </p:ext>
            </p:extLst>
          </p:nvPr>
        </p:nvGraphicFramePr>
        <p:xfrm>
          <a:off x="76200" y="1111464"/>
          <a:ext cx="8991599" cy="27747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050" b="1" dirty="0" smtClean="0"/>
                        <a:t>NPRR639</a:t>
                      </a:r>
                      <a:r>
                        <a:rPr lang="en-US" sz="1100" b="1" dirty="0" smtClean="0"/>
                        <a:t> </a:t>
                      </a:r>
                      <a:r>
                        <a:rPr lang="en-US" sz="1050" dirty="0" smtClean="0"/>
                        <a:t>– Correction to Minimum Current Exposure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Feb 2015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Reliant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NPRR256 </a:t>
                      </a:r>
                      <a:r>
                        <a:rPr lang="en-US" sz="1050" dirty="0" smtClean="0"/>
                        <a:t>– Sync w/PRR787, Add Non-Compliance Language to QSE </a:t>
                      </a:r>
                      <a:r>
                        <a:rPr lang="en-US" sz="1050" dirty="0" err="1" smtClean="0"/>
                        <a:t>Perf</a:t>
                      </a:r>
                      <a:r>
                        <a:rPr lang="en-US" sz="1050" dirty="0" smtClean="0"/>
                        <a:t>. Standards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2015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2015-R4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$120k-$135k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NPRR493</a:t>
                      </a:r>
                      <a:r>
                        <a:rPr lang="en-US" sz="1100" b="1" baseline="0" dirty="0" smtClean="0"/>
                        <a:t> </a:t>
                      </a:r>
                      <a:r>
                        <a:rPr lang="en-US" sz="1050" dirty="0" smtClean="0"/>
                        <a:t>– Half-Hour RUC </a:t>
                      </a:r>
                      <a:r>
                        <a:rPr lang="en-US" sz="1050" dirty="0" err="1" smtClean="0"/>
                        <a:t>Clawback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2015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2015-TBD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$15k-$20k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GDF Suez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smtClean="0"/>
                        <a:t>NPRR589</a:t>
                      </a:r>
                      <a:r>
                        <a:rPr lang="en-US" sz="1100" b="1" baseline="0" smtClean="0"/>
                        <a:t> (b)</a:t>
                      </a:r>
                      <a:r>
                        <a:rPr lang="en-US" sz="1000" smtClean="0"/>
                        <a:t>– </a:t>
                      </a:r>
                      <a:r>
                        <a:rPr lang="en-US" sz="1000" dirty="0" smtClean="0"/>
                        <a:t>Ancillary Service Offers in the Supplemental Ancillary Services Market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QMWG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NPRR484</a:t>
                      </a:r>
                      <a:r>
                        <a:rPr lang="en-US" sz="1100" b="1" baseline="0" dirty="0" smtClean="0"/>
                        <a:t> (</a:t>
                      </a:r>
                      <a:r>
                        <a:rPr lang="en-US" sz="1100" b="1" baseline="0" dirty="0" err="1" smtClean="0"/>
                        <a:t>ph</a:t>
                      </a:r>
                      <a:r>
                        <a:rPr lang="en-US" sz="1100" b="1" baseline="0" dirty="0" smtClean="0"/>
                        <a:t> 1b) </a:t>
                      </a:r>
                      <a:r>
                        <a:rPr lang="en-US" sz="1000" dirty="0" smtClean="0"/>
                        <a:t>– Revisions to CRR Credit Calculations and Payments</a:t>
                      </a:r>
                      <a:endParaRPr lang="en-US" sz="1000" dirty="0" smtClean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2015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2015-R5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$300k-$400k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NPRR484</a:t>
                      </a:r>
                      <a:r>
                        <a:rPr lang="en-US" sz="1200" b="1" baseline="0" dirty="0" smtClean="0"/>
                        <a:t> (</a:t>
                      </a:r>
                      <a:r>
                        <a:rPr lang="en-US" sz="1200" b="1" baseline="0" dirty="0" err="1" smtClean="0"/>
                        <a:t>ph</a:t>
                      </a:r>
                      <a:r>
                        <a:rPr lang="en-US" sz="1200" b="1" baseline="0" dirty="0" smtClean="0"/>
                        <a:t> 2) </a:t>
                      </a:r>
                      <a:r>
                        <a:rPr lang="en-US" sz="1050" dirty="0" smtClean="0"/>
                        <a:t>– Revisions to CRR Credit Calculations and Payments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2015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2015-R5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$100k-$120k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NPRR439 </a:t>
                      </a:r>
                      <a:r>
                        <a:rPr lang="en-US" sz="1000" dirty="0" smtClean="0"/>
                        <a:t>– Updating a Counter-Party's Available Credit Limit for Current Day DAM</a:t>
                      </a:r>
                      <a:endParaRPr lang="en-US" sz="1000" dirty="0" smtClean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2015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2015-R6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$125k-$135k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NPRR553 </a:t>
                      </a:r>
                      <a:r>
                        <a:rPr lang="en-US" sz="1000" dirty="0" smtClean="0"/>
                        <a:t>– Monthly BLT Payment and Charge for Presidio Exception</a:t>
                      </a:r>
                      <a:endParaRPr lang="en-US" sz="1000" dirty="0" smtClean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May </a:t>
                      </a:r>
                      <a:r>
                        <a:rPr lang="en-US" sz="1050" dirty="0" smtClean="0"/>
                        <a:t>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2015-R6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$10k-$25k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CSWG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905000" y="6243929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over the next few months?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56211</TotalTime>
  <Words>204</Words>
  <Application>Microsoft Office PowerPoint</Application>
  <PresentationFormat>On-screen Show (4:3)</PresentationFormat>
  <Paragraphs>54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1413</cp:revision>
  <cp:lastPrinted>2014-10-08T13:10:42Z</cp:lastPrinted>
  <dcterms:created xsi:type="dcterms:W3CDTF">2005-04-21T14:28:35Z</dcterms:created>
  <dcterms:modified xsi:type="dcterms:W3CDTF">2015-01-14T21:55:37Z</dcterms:modified>
</cp:coreProperties>
</file>