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309" r:id="rId2"/>
    <p:sldId id="310" r:id="rId3"/>
    <p:sldId id="311" r:id="rId4"/>
    <p:sldId id="312" r:id="rId5"/>
    <p:sldId id="313" r:id="rId6"/>
    <p:sldId id="267" r:id="rId7"/>
    <p:sldId id="287" r:id="rId8"/>
    <p:sldId id="260" r:id="rId9"/>
    <p:sldId id="259" r:id="rId10"/>
    <p:sldId id="295" r:id="rId11"/>
    <p:sldId id="261" r:id="rId12"/>
    <p:sldId id="264" r:id="rId13"/>
    <p:sldId id="256" r:id="rId14"/>
    <p:sldId id="257" r:id="rId15"/>
    <p:sldId id="258" r:id="rId16"/>
    <p:sldId id="269" r:id="rId17"/>
    <p:sldId id="308" r:id="rId18"/>
    <p:sldId id="307" r:id="rId19"/>
    <p:sldId id="306" r:id="rId20"/>
    <p:sldId id="268" r:id="rId21"/>
    <p:sldId id="303" r:id="rId22"/>
    <p:sldId id="304" r:id="rId23"/>
    <p:sldId id="305" r:id="rId24"/>
    <p:sldId id="285" r:id="rId25"/>
    <p:sldId id="278" r:id="rId26"/>
    <p:sldId id="288" r:id="rId27"/>
    <p:sldId id="270" r:id="rId28"/>
    <p:sldId id="284" r:id="rId29"/>
    <p:sldId id="276" r:id="rId30"/>
    <p:sldId id="271" r:id="rId31"/>
    <p:sldId id="272" r:id="rId32"/>
    <p:sldId id="291" r:id="rId33"/>
    <p:sldId id="290" r:id="rId34"/>
    <p:sldId id="302" r:id="rId35"/>
    <p:sldId id="289" r:id="rId36"/>
    <p:sldId id="281" r:id="rId37"/>
    <p:sldId id="279" r:id="rId38"/>
    <p:sldId id="280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1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Daily RMS1 of ERCOT Frequency</a:t>
            </a:r>
          </a:p>
        </c:rich>
      </c:tx>
      <c:layout>
        <c:manualLayout>
          <c:xMode val="edge"/>
          <c:yMode val="edge"/>
          <c:x val="0.26549590064128581"/>
          <c:y val="2.7863777089783281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8099173553719"/>
          <c:y val="0.17492273283512483"/>
          <c:w val="0.8574380165289256"/>
          <c:h val="0.61919551446061882"/>
        </c:manualLayout>
      </c:layout>
      <c:lineChart>
        <c:grouping val="standard"/>
        <c:varyColors val="0"/>
        <c:ser>
          <c:idx val="0"/>
          <c:order val="0"/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trendline>
            <c:spPr>
              <a:ln w="25400">
                <a:solidFill>
                  <a:srgbClr val="FF0000"/>
                </a:solidFill>
                <a:prstDash val="solid"/>
              </a:ln>
            </c:spPr>
            <c:trendlineType val="movingAvg"/>
            <c:period val="30"/>
            <c:dispRSqr val="0"/>
            <c:dispEq val="0"/>
          </c:trendline>
          <c:cat>
            <c:numRef>
              <c:f>Sheet1!$H$2195:$H$4354</c:f>
              <c:numCache>
                <c:formatCode>m/d/yyyy</c:formatCode>
                <c:ptCount val="2160"/>
                <c:pt idx="0">
                  <c:v>39814</c:v>
                </c:pt>
                <c:pt idx="1">
                  <c:v>39815</c:v>
                </c:pt>
                <c:pt idx="2">
                  <c:v>39816</c:v>
                </c:pt>
                <c:pt idx="3">
                  <c:v>39817</c:v>
                </c:pt>
                <c:pt idx="4">
                  <c:v>39818</c:v>
                </c:pt>
                <c:pt idx="5">
                  <c:v>39819</c:v>
                </c:pt>
                <c:pt idx="6">
                  <c:v>39820</c:v>
                </c:pt>
                <c:pt idx="7">
                  <c:v>39821</c:v>
                </c:pt>
                <c:pt idx="8">
                  <c:v>39822</c:v>
                </c:pt>
                <c:pt idx="9">
                  <c:v>39823</c:v>
                </c:pt>
                <c:pt idx="10">
                  <c:v>39824</c:v>
                </c:pt>
                <c:pt idx="11">
                  <c:v>39825</c:v>
                </c:pt>
                <c:pt idx="12">
                  <c:v>39826</c:v>
                </c:pt>
                <c:pt idx="13">
                  <c:v>39827</c:v>
                </c:pt>
                <c:pt idx="14">
                  <c:v>39828</c:v>
                </c:pt>
                <c:pt idx="15">
                  <c:v>39829</c:v>
                </c:pt>
                <c:pt idx="16">
                  <c:v>39830</c:v>
                </c:pt>
                <c:pt idx="17">
                  <c:v>39831</c:v>
                </c:pt>
                <c:pt idx="18">
                  <c:v>39832</c:v>
                </c:pt>
                <c:pt idx="19">
                  <c:v>39833</c:v>
                </c:pt>
                <c:pt idx="20">
                  <c:v>39834</c:v>
                </c:pt>
                <c:pt idx="21">
                  <c:v>39835</c:v>
                </c:pt>
                <c:pt idx="22">
                  <c:v>39836</c:v>
                </c:pt>
                <c:pt idx="23">
                  <c:v>39837</c:v>
                </c:pt>
                <c:pt idx="24">
                  <c:v>39838</c:v>
                </c:pt>
                <c:pt idx="25">
                  <c:v>39839</c:v>
                </c:pt>
                <c:pt idx="26">
                  <c:v>39840</c:v>
                </c:pt>
                <c:pt idx="27">
                  <c:v>39841</c:v>
                </c:pt>
                <c:pt idx="28">
                  <c:v>39842</c:v>
                </c:pt>
                <c:pt idx="29">
                  <c:v>39843</c:v>
                </c:pt>
                <c:pt idx="30">
                  <c:v>39844</c:v>
                </c:pt>
                <c:pt idx="31">
                  <c:v>39845</c:v>
                </c:pt>
                <c:pt idx="32">
                  <c:v>39846</c:v>
                </c:pt>
                <c:pt idx="33">
                  <c:v>39847</c:v>
                </c:pt>
                <c:pt idx="34">
                  <c:v>39848</c:v>
                </c:pt>
                <c:pt idx="35">
                  <c:v>39849</c:v>
                </c:pt>
                <c:pt idx="36">
                  <c:v>39850</c:v>
                </c:pt>
                <c:pt idx="37">
                  <c:v>39851</c:v>
                </c:pt>
                <c:pt idx="38">
                  <c:v>39852</c:v>
                </c:pt>
                <c:pt idx="39">
                  <c:v>39853</c:v>
                </c:pt>
                <c:pt idx="40">
                  <c:v>39854</c:v>
                </c:pt>
                <c:pt idx="41">
                  <c:v>39855</c:v>
                </c:pt>
                <c:pt idx="42">
                  <c:v>39856</c:v>
                </c:pt>
                <c:pt idx="43">
                  <c:v>39857</c:v>
                </c:pt>
                <c:pt idx="44">
                  <c:v>39858</c:v>
                </c:pt>
                <c:pt idx="45">
                  <c:v>39859</c:v>
                </c:pt>
                <c:pt idx="46">
                  <c:v>39860</c:v>
                </c:pt>
                <c:pt idx="47">
                  <c:v>39861</c:v>
                </c:pt>
                <c:pt idx="48">
                  <c:v>39862</c:v>
                </c:pt>
                <c:pt idx="49">
                  <c:v>39863</c:v>
                </c:pt>
                <c:pt idx="50">
                  <c:v>39864</c:v>
                </c:pt>
                <c:pt idx="51">
                  <c:v>39865</c:v>
                </c:pt>
                <c:pt idx="52">
                  <c:v>39866</c:v>
                </c:pt>
                <c:pt idx="53">
                  <c:v>39867</c:v>
                </c:pt>
                <c:pt idx="54">
                  <c:v>39868</c:v>
                </c:pt>
                <c:pt idx="55">
                  <c:v>39869</c:v>
                </c:pt>
                <c:pt idx="56">
                  <c:v>39870</c:v>
                </c:pt>
                <c:pt idx="57">
                  <c:v>39871</c:v>
                </c:pt>
                <c:pt idx="58">
                  <c:v>39872</c:v>
                </c:pt>
                <c:pt idx="59">
                  <c:v>39873</c:v>
                </c:pt>
                <c:pt idx="60">
                  <c:v>39874</c:v>
                </c:pt>
                <c:pt idx="61">
                  <c:v>39875</c:v>
                </c:pt>
                <c:pt idx="62">
                  <c:v>39876</c:v>
                </c:pt>
                <c:pt idx="63">
                  <c:v>39877</c:v>
                </c:pt>
                <c:pt idx="64">
                  <c:v>39878</c:v>
                </c:pt>
                <c:pt idx="65">
                  <c:v>39879</c:v>
                </c:pt>
                <c:pt idx="66">
                  <c:v>39880</c:v>
                </c:pt>
                <c:pt idx="67">
                  <c:v>39881</c:v>
                </c:pt>
                <c:pt idx="68">
                  <c:v>39882</c:v>
                </c:pt>
                <c:pt idx="69">
                  <c:v>39883</c:v>
                </c:pt>
                <c:pt idx="70">
                  <c:v>39884</c:v>
                </c:pt>
                <c:pt idx="71">
                  <c:v>39885</c:v>
                </c:pt>
                <c:pt idx="72">
                  <c:v>39886</c:v>
                </c:pt>
                <c:pt idx="73">
                  <c:v>39887</c:v>
                </c:pt>
                <c:pt idx="74">
                  <c:v>39888</c:v>
                </c:pt>
                <c:pt idx="75">
                  <c:v>39889</c:v>
                </c:pt>
                <c:pt idx="76">
                  <c:v>39890</c:v>
                </c:pt>
                <c:pt idx="77">
                  <c:v>39891</c:v>
                </c:pt>
                <c:pt idx="78">
                  <c:v>39892</c:v>
                </c:pt>
                <c:pt idx="79">
                  <c:v>39893</c:v>
                </c:pt>
                <c:pt idx="80">
                  <c:v>39894</c:v>
                </c:pt>
                <c:pt idx="81">
                  <c:v>39895</c:v>
                </c:pt>
                <c:pt idx="82">
                  <c:v>39896</c:v>
                </c:pt>
                <c:pt idx="83">
                  <c:v>39897</c:v>
                </c:pt>
                <c:pt idx="84">
                  <c:v>39898</c:v>
                </c:pt>
                <c:pt idx="85">
                  <c:v>39899</c:v>
                </c:pt>
                <c:pt idx="86">
                  <c:v>39900</c:v>
                </c:pt>
                <c:pt idx="87">
                  <c:v>39901</c:v>
                </c:pt>
                <c:pt idx="88">
                  <c:v>39902</c:v>
                </c:pt>
                <c:pt idx="89">
                  <c:v>39903</c:v>
                </c:pt>
                <c:pt idx="90">
                  <c:v>39904</c:v>
                </c:pt>
                <c:pt idx="91">
                  <c:v>39905</c:v>
                </c:pt>
                <c:pt idx="92">
                  <c:v>39906</c:v>
                </c:pt>
                <c:pt idx="93">
                  <c:v>39907</c:v>
                </c:pt>
                <c:pt idx="94">
                  <c:v>39908</c:v>
                </c:pt>
                <c:pt idx="95">
                  <c:v>39909</c:v>
                </c:pt>
                <c:pt idx="96">
                  <c:v>39910</c:v>
                </c:pt>
                <c:pt idx="97">
                  <c:v>39911</c:v>
                </c:pt>
                <c:pt idx="98">
                  <c:v>39912</c:v>
                </c:pt>
                <c:pt idx="99">
                  <c:v>39913</c:v>
                </c:pt>
                <c:pt idx="100">
                  <c:v>39914</c:v>
                </c:pt>
                <c:pt idx="101">
                  <c:v>39915</c:v>
                </c:pt>
                <c:pt idx="102">
                  <c:v>39916</c:v>
                </c:pt>
                <c:pt idx="103">
                  <c:v>39917</c:v>
                </c:pt>
                <c:pt idx="104">
                  <c:v>39918</c:v>
                </c:pt>
                <c:pt idx="105">
                  <c:v>39919</c:v>
                </c:pt>
                <c:pt idx="106">
                  <c:v>39920</c:v>
                </c:pt>
                <c:pt idx="107">
                  <c:v>39921</c:v>
                </c:pt>
                <c:pt idx="108">
                  <c:v>39922</c:v>
                </c:pt>
                <c:pt idx="109">
                  <c:v>39923</c:v>
                </c:pt>
                <c:pt idx="110">
                  <c:v>39924</c:v>
                </c:pt>
                <c:pt idx="111">
                  <c:v>39925</c:v>
                </c:pt>
                <c:pt idx="112">
                  <c:v>39926</c:v>
                </c:pt>
                <c:pt idx="113">
                  <c:v>39927</c:v>
                </c:pt>
                <c:pt idx="114">
                  <c:v>39928</c:v>
                </c:pt>
                <c:pt idx="115">
                  <c:v>39929</c:v>
                </c:pt>
                <c:pt idx="116">
                  <c:v>39930</c:v>
                </c:pt>
                <c:pt idx="117">
                  <c:v>39931</c:v>
                </c:pt>
                <c:pt idx="118">
                  <c:v>39932</c:v>
                </c:pt>
                <c:pt idx="119">
                  <c:v>39933</c:v>
                </c:pt>
                <c:pt idx="120">
                  <c:v>39934</c:v>
                </c:pt>
                <c:pt idx="121">
                  <c:v>39935</c:v>
                </c:pt>
                <c:pt idx="122">
                  <c:v>39936</c:v>
                </c:pt>
                <c:pt idx="123">
                  <c:v>39937</c:v>
                </c:pt>
                <c:pt idx="124">
                  <c:v>39938</c:v>
                </c:pt>
                <c:pt idx="125">
                  <c:v>39939</c:v>
                </c:pt>
                <c:pt idx="126">
                  <c:v>39940</c:v>
                </c:pt>
                <c:pt idx="127">
                  <c:v>39941</c:v>
                </c:pt>
                <c:pt idx="128">
                  <c:v>39942</c:v>
                </c:pt>
                <c:pt idx="129">
                  <c:v>39943</c:v>
                </c:pt>
                <c:pt idx="130">
                  <c:v>39944</c:v>
                </c:pt>
                <c:pt idx="131">
                  <c:v>39945</c:v>
                </c:pt>
                <c:pt idx="132">
                  <c:v>39946</c:v>
                </c:pt>
                <c:pt idx="133">
                  <c:v>39947</c:v>
                </c:pt>
                <c:pt idx="134">
                  <c:v>39948</c:v>
                </c:pt>
                <c:pt idx="135">
                  <c:v>39949</c:v>
                </c:pt>
                <c:pt idx="136">
                  <c:v>39950</c:v>
                </c:pt>
                <c:pt idx="137">
                  <c:v>39951</c:v>
                </c:pt>
                <c:pt idx="138">
                  <c:v>39952</c:v>
                </c:pt>
                <c:pt idx="139">
                  <c:v>39953</c:v>
                </c:pt>
                <c:pt idx="140">
                  <c:v>39954</c:v>
                </c:pt>
                <c:pt idx="141">
                  <c:v>39955</c:v>
                </c:pt>
                <c:pt idx="142">
                  <c:v>39956</c:v>
                </c:pt>
                <c:pt idx="143">
                  <c:v>39957</c:v>
                </c:pt>
                <c:pt idx="144">
                  <c:v>39958</c:v>
                </c:pt>
                <c:pt idx="145">
                  <c:v>39959</c:v>
                </c:pt>
                <c:pt idx="146">
                  <c:v>39960</c:v>
                </c:pt>
                <c:pt idx="147">
                  <c:v>39961</c:v>
                </c:pt>
                <c:pt idx="148">
                  <c:v>39962</c:v>
                </c:pt>
                <c:pt idx="149">
                  <c:v>39963</c:v>
                </c:pt>
                <c:pt idx="150">
                  <c:v>39964</c:v>
                </c:pt>
                <c:pt idx="151">
                  <c:v>39965</c:v>
                </c:pt>
                <c:pt idx="152">
                  <c:v>39966</c:v>
                </c:pt>
                <c:pt idx="153">
                  <c:v>39967</c:v>
                </c:pt>
                <c:pt idx="154">
                  <c:v>39968</c:v>
                </c:pt>
                <c:pt idx="155">
                  <c:v>39969</c:v>
                </c:pt>
                <c:pt idx="156">
                  <c:v>39970</c:v>
                </c:pt>
                <c:pt idx="157">
                  <c:v>39971</c:v>
                </c:pt>
                <c:pt idx="158">
                  <c:v>39972</c:v>
                </c:pt>
                <c:pt idx="159">
                  <c:v>39973</c:v>
                </c:pt>
                <c:pt idx="160">
                  <c:v>39974</c:v>
                </c:pt>
                <c:pt idx="161">
                  <c:v>39975</c:v>
                </c:pt>
                <c:pt idx="162">
                  <c:v>39976</c:v>
                </c:pt>
                <c:pt idx="163">
                  <c:v>39977</c:v>
                </c:pt>
                <c:pt idx="164">
                  <c:v>39978</c:v>
                </c:pt>
                <c:pt idx="165">
                  <c:v>39979</c:v>
                </c:pt>
                <c:pt idx="166">
                  <c:v>39980</c:v>
                </c:pt>
                <c:pt idx="167">
                  <c:v>39981</c:v>
                </c:pt>
                <c:pt idx="168">
                  <c:v>39982</c:v>
                </c:pt>
                <c:pt idx="169">
                  <c:v>39983</c:v>
                </c:pt>
                <c:pt idx="170">
                  <c:v>39984</c:v>
                </c:pt>
                <c:pt idx="171">
                  <c:v>39985</c:v>
                </c:pt>
                <c:pt idx="172">
                  <c:v>39986</c:v>
                </c:pt>
                <c:pt idx="173">
                  <c:v>39987</c:v>
                </c:pt>
                <c:pt idx="174">
                  <c:v>39988</c:v>
                </c:pt>
                <c:pt idx="175">
                  <c:v>39989</c:v>
                </c:pt>
                <c:pt idx="176">
                  <c:v>39990</c:v>
                </c:pt>
                <c:pt idx="177">
                  <c:v>39991</c:v>
                </c:pt>
                <c:pt idx="178">
                  <c:v>39992</c:v>
                </c:pt>
                <c:pt idx="179">
                  <c:v>39993</c:v>
                </c:pt>
                <c:pt idx="180">
                  <c:v>39994</c:v>
                </c:pt>
                <c:pt idx="181">
                  <c:v>39995</c:v>
                </c:pt>
                <c:pt idx="182">
                  <c:v>39996</c:v>
                </c:pt>
                <c:pt idx="183">
                  <c:v>39997</c:v>
                </c:pt>
                <c:pt idx="184">
                  <c:v>39998</c:v>
                </c:pt>
                <c:pt idx="185">
                  <c:v>39999</c:v>
                </c:pt>
                <c:pt idx="186">
                  <c:v>40000</c:v>
                </c:pt>
                <c:pt idx="187">
                  <c:v>40001</c:v>
                </c:pt>
                <c:pt idx="188">
                  <c:v>40002</c:v>
                </c:pt>
                <c:pt idx="189">
                  <c:v>40003</c:v>
                </c:pt>
                <c:pt idx="190">
                  <c:v>40004</c:v>
                </c:pt>
                <c:pt idx="191">
                  <c:v>40005</c:v>
                </c:pt>
                <c:pt idx="192">
                  <c:v>40006</c:v>
                </c:pt>
                <c:pt idx="193">
                  <c:v>40007</c:v>
                </c:pt>
                <c:pt idx="194">
                  <c:v>40008</c:v>
                </c:pt>
                <c:pt idx="195">
                  <c:v>40009</c:v>
                </c:pt>
                <c:pt idx="196">
                  <c:v>40010</c:v>
                </c:pt>
                <c:pt idx="197">
                  <c:v>40011</c:v>
                </c:pt>
                <c:pt idx="198">
                  <c:v>40012</c:v>
                </c:pt>
                <c:pt idx="199">
                  <c:v>40013</c:v>
                </c:pt>
                <c:pt idx="200">
                  <c:v>40014</c:v>
                </c:pt>
                <c:pt idx="201">
                  <c:v>40015</c:v>
                </c:pt>
                <c:pt idx="202">
                  <c:v>40016</c:v>
                </c:pt>
                <c:pt idx="203">
                  <c:v>40017</c:v>
                </c:pt>
                <c:pt idx="204">
                  <c:v>40018</c:v>
                </c:pt>
                <c:pt idx="205">
                  <c:v>40019</c:v>
                </c:pt>
                <c:pt idx="206">
                  <c:v>40020</c:v>
                </c:pt>
                <c:pt idx="207">
                  <c:v>40021</c:v>
                </c:pt>
                <c:pt idx="208">
                  <c:v>40022</c:v>
                </c:pt>
                <c:pt idx="209">
                  <c:v>40023</c:v>
                </c:pt>
                <c:pt idx="210">
                  <c:v>40024</c:v>
                </c:pt>
                <c:pt idx="211">
                  <c:v>40025</c:v>
                </c:pt>
                <c:pt idx="212">
                  <c:v>40026</c:v>
                </c:pt>
                <c:pt idx="213">
                  <c:v>40027</c:v>
                </c:pt>
                <c:pt idx="214">
                  <c:v>40028</c:v>
                </c:pt>
                <c:pt idx="215">
                  <c:v>40029</c:v>
                </c:pt>
                <c:pt idx="216">
                  <c:v>40030</c:v>
                </c:pt>
                <c:pt idx="217">
                  <c:v>40031</c:v>
                </c:pt>
                <c:pt idx="218">
                  <c:v>40032</c:v>
                </c:pt>
                <c:pt idx="219">
                  <c:v>40033</c:v>
                </c:pt>
                <c:pt idx="220">
                  <c:v>40034</c:v>
                </c:pt>
                <c:pt idx="221">
                  <c:v>40035</c:v>
                </c:pt>
                <c:pt idx="222">
                  <c:v>40036</c:v>
                </c:pt>
                <c:pt idx="223">
                  <c:v>40037</c:v>
                </c:pt>
                <c:pt idx="224">
                  <c:v>40038</c:v>
                </c:pt>
                <c:pt idx="225">
                  <c:v>40039</c:v>
                </c:pt>
                <c:pt idx="226">
                  <c:v>40040</c:v>
                </c:pt>
                <c:pt idx="227">
                  <c:v>40041</c:v>
                </c:pt>
                <c:pt idx="228">
                  <c:v>40042</c:v>
                </c:pt>
                <c:pt idx="229">
                  <c:v>40043</c:v>
                </c:pt>
                <c:pt idx="230">
                  <c:v>40044</c:v>
                </c:pt>
                <c:pt idx="231">
                  <c:v>40045</c:v>
                </c:pt>
                <c:pt idx="232">
                  <c:v>40046</c:v>
                </c:pt>
                <c:pt idx="233">
                  <c:v>40047</c:v>
                </c:pt>
                <c:pt idx="234">
                  <c:v>40048</c:v>
                </c:pt>
                <c:pt idx="235">
                  <c:v>40049</c:v>
                </c:pt>
                <c:pt idx="236">
                  <c:v>40050</c:v>
                </c:pt>
                <c:pt idx="237">
                  <c:v>40051</c:v>
                </c:pt>
                <c:pt idx="238">
                  <c:v>40052</c:v>
                </c:pt>
                <c:pt idx="239">
                  <c:v>40053</c:v>
                </c:pt>
                <c:pt idx="240">
                  <c:v>40054</c:v>
                </c:pt>
                <c:pt idx="241">
                  <c:v>40055</c:v>
                </c:pt>
                <c:pt idx="242">
                  <c:v>40056</c:v>
                </c:pt>
                <c:pt idx="243">
                  <c:v>40057</c:v>
                </c:pt>
                <c:pt idx="244">
                  <c:v>40058</c:v>
                </c:pt>
                <c:pt idx="245">
                  <c:v>40059</c:v>
                </c:pt>
                <c:pt idx="246">
                  <c:v>40060</c:v>
                </c:pt>
                <c:pt idx="247">
                  <c:v>40061</c:v>
                </c:pt>
                <c:pt idx="248">
                  <c:v>40062</c:v>
                </c:pt>
                <c:pt idx="249">
                  <c:v>40063</c:v>
                </c:pt>
                <c:pt idx="250">
                  <c:v>40064</c:v>
                </c:pt>
                <c:pt idx="251">
                  <c:v>40065</c:v>
                </c:pt>
                <c:pt idx="252">
                  <c:v>40066</c:v>
                </c:pt>
                <c:pt idx="253">
                  <c:v>40067</c:v>
                </c:pt>
                <c:pt idx="254">
                  <c:v>40068</c:v>
                </c:pt>
                <c:pt idx="255">
                  <c:v>40069</c:v>
                </c:pt>
                <c:pt idx="256">
                  <c:v>40070</c:v>
                </c:pt>
                <c:pt idx="257">
                  <c:v>40071</c:v>
                </c:pt>
                <c:pt idx="258">
                  <c:v>40072</c:v>
                </c:pt>
                <c:pt idx="259">
                  <c:v>40073</c:v>
                </c:pt>
                <c:pt idx="260">
                  <c:v>40074</c:v>
                </c:pt>
                <c:pt idx="261">
                  <c:v>40075</c:v>
                </c:pt>
                <c:pt idx="262">
                  <c:v>40076</c:v>
                </c:pt>
                <c:pt idx="263">
                  <c:v>40077</c:v>
                </c:pt>
                <c:pt idx="264">
                  <c:v>40078</c:v>
                </c:pt>
                <c:pt idx="265">
                  <c:v>40079</c:v>
                </c:pt>
                <c:pt idx="266">
                  <c:v>40080</c:v>
                </c:pt>
                <c:pt idx="267">
                  <c:v>40081</c:v>
                </c:pt>
                <c:pt idx="268">
                  <c:v>40082</c:v>
                </c:pt>
                <c:pt idx="269">
                  <c:v>40083</c:v>
                </c:pt>
                <c:pt idx="270">
                  <c:v>40084</c:v>
                </c:pt>
                <c:pt idx="271">
                  <c:v>40085</c:v>
                </c:pt>
                <c:pt idx="272">
                  <c:v>40086</c:v>
                </c:pt>
                <c:pt idx="273">
                  <c:v>40087</c:v>
                </c:pt>
                <c:pt idx="274">
                  <c:v>40088</c:v>
                </c:pt>
                <c:pt idx="275">
                  <c:v>40089</c:v>
                </c:pt>
                <c:pt idx="276">
                  <c:v>40090</c:v>
                </c:pt>
                <c:pt idx="277">
                  <c:v>40091</c:v>
                </c:pt>
                <c:pt idx="278">
                  <c:v>40092</c:v>
                </c:pt>
                <c:pt idx="279">
                  <c:v>40093</c:v>
                </c:pt>
                <c:pt idx="280">
                  <c:v>40094</c:v>
                </c:pt>
                <c:pt idx="281">
                  <c:v>40095</c:v>
                </c:pt>
                <c:pt idx="282">
                  <c:v>40096</c:v>
                </c:pt>
                <c:pt idx="283">
                  <c:v>40097</c:v>
                </c:pt>
                <c:pt idx="284">
                  <c:v>40098</c:v>
                </c:pt>
                <c:pt idx="285">
                  <c:v>40099</c:v>
                </c:pt>
                <c:pt idx="286">
                  <c:v>40100</c:v>
                </c:pt>
                <c:pt idx="287">
                  <c:v>40101</c:v>
                </c:pt>
                <c:pt idx="288">
                  <c:v>40102</c:v>
                </c:pt>
                <c:pt idx="289">
                  <c:v>40103</c:v>
                </c:pt>
                <c:pt idx="290">
                  <c:v>40104</c:v>
                </c:pt>
                <c:pt idx="291">
                  <c:v>40105</c:v>
                </c:pt>
                <c:pt idx="292">
                  <c:v>40106</c:v>
                </c:pt>
                <c:pt idx="293">
                  <c:v>40107</c:v>
                </c:pt>
                <c:pt idx="294">
                  <c:v>40108</c:v>
                </c:pt>
                <c:pt idx="295">
                  <c:v>40109</c:v>
                </c:pt>
                <c:pt idx="296">
                  <c:v>40110</c:v>
                </c:pt>
                <c:pt idx="297">
                  <c:v>40111</c:v>
                </c:pt>
                <c:pt idx="298">
                  <c:v>40112</c:v>
                </c:pt>
                <c:pt idx="299">
                  <c:v>40113</c:v>
                </c:pt>
                <c:pt idx="300">
                  <c:v>40114</c:v>
                </c:pt>
                <c:pt idx="301">
                  <c:v>40115</c:v>
                </c:pt>
                <c:pt idx="302">
                  <c:v>40116</c:v>
                </c:pt>
                <c:pt idx="303">
                  <c:v>40117</c:v>
                </c:pt>
                <c:pt idx="304">
                  <c:v>40118</c:v>
                </c:pt>
                <c:pt idx="305">
                  <c:v>40119</c:v>
                </c:pt>
                <c:pt idx="306">
                  <c:v>40120</c:v>
                </c:pt>
                <c:pt idx="307">
                  <c:v>40121</c:v>
                </c:pt>
                <c:pt idx="308">
                  <c:v>40122</c:v>
                </c:pt>
                <c:pt idx="309">
                  <c:v>40123</c:v>
                </c:pt>
                <c:pt idx="310">
                  <c:v>40124</c:v>
                </c:pt>
                <c:pt idx="311">
                  <c:v>40125</c:v>
                </c:pt>
                <c:pt idx="312">
                  <c:v>40126</c:v>
                </c:pt>
                <c:pt idx="313">
                  <c:v>40127</c:v>
                </c:pt>
                <c:pt idx="314">
                  <c:v>40128</c:v>
                </c:pt>
                <c:pt idx="315">
                  <c:v>40129</c:v>
                </c:pt>
                <c:pt idx="316">
                  <c:v>40130</c:v>
                </c:pt>
                <c:pt idx="317">
                  <c:v>40131</c:v>
                </c:pt>
                <c:pt idx="318">
                  <c:v>40132</c:v>
                </c:pt>
                <c:pt idx="319">
                  <c:v>40133</c:v>
                </c:pt>
                <c:pt idx="320">
                  <c:v>40134</c:v>
                </c:pt>
                <c:pt idx="321">
                  <c:v>40135</c:v>
                </c:pt>
                <c:pt idx="322">
                  <c:v>40136</c:v>
                </c:pt>
                <c:pt idx="323">
                  <c:v>40137</c:v>
                </c:pt>
                <c:pt idx="324">
                  <c:v>40138</c:v>
                </c:pt>
                <c:pt idx="325">
                  <c:v>40139</c:v>
                </c:pt>
                <c:pt idx="326">
                  <c:v>40140</c:v>
                </c:pt>
                <c:pt idx="327">
                  <c:v>40141</c:v>
                </c:pt>
                <c:pt idx="328">
                  <c:v>40142</c:v>
                </c:pt>
                <c:pt idx="329">
                  <c:v>40143</c:v>
                </c:pt>
                <c:pt idx="330">
                  <c:v>40144</c:v>
                </c:pt>
                <c:pt idx="331">
                  <c:v>40145</c:v>
                </c:pt>
                <c:pt idx="332">
                  <c:v>40146</c:v>
                </c:pt>
                <c:pt idx="333">
                  <c:v>40147</c:v>
                </c:pt>
                <c:pt idx="334">
                  <c:v>40148</c:v>
                </c:pt>
                <c:pt idx="335">
                  <c:v>40149</c:v>
                </c:pt>
                <c:pt idx="336">
                  <c:v>40150</c:v>
                </c:pt>
                <c:pt idx="337">
                  <c:v>40151</c:v>
                </c:pt>
                <c:pt idx="338">
                  <c:v>40152</c:v>
                </c:pt>
                <c:pt idx="339">
                  <c:v>40153</c:v>
                </c:pt>
                <c:pt idx="340">
                  <c:v>40154</c:v>
                </c:pt>
                <c:pt idx="341">
                  <c:v>40155</c:v>
                </c:pt>
                <c:pt idx="342">
                  <c:v>40156</c:v>
                </c:pt>
                <c:pt idx="343">
                  <c:v>40157</c:v>
                </c:pt>
                <c:pt idx="344">
                  <c:v>40158</c:v>
                </c:pt>
                <c:pt idx="345">
                  <c:v>40159</c:v>
                </c:pt>
                <c:pt idx="346">
                  <c:v>40160</c:v>
                </c:pt>
                <c:pt idx="347">
                  <c:v>40161</c:v>
                </c:pt>
                <c:pt idx="348">
                  <c:v>40162</c:v>
                </c:pt>
                <c:pt idx="349">
                  <c:v>40163</c:v>
                </c:pt>
                <c:pt idx="350">
                  <c:v>40164</c:v>
                </c:pt>
                <c:pt idx="351">
                  <c:v>40165</c:v>
                </c:pt>
                <c:pt idx="352">
                  <c:v>40166</c:v>
                </c:pt>
                <c:pt idx="353">
                  <c:v>40167</c:v>
                </c:pt>
                <c:pt idx="354">
                  <c:v>40168</c:v>
                </c:pt>
                <c:pt idx="355">
                  <c:v>40169</c:v>
                </c:pt>
                <c:pt idx="356">
                  <c:v>40170</c:v>
                </c:pt>
                <c:pt idx="357">
                  <c:v>40171</c:v>
                </c:pt>
                <c:pt idx="358">
                  <c:v>40172</c:v>
                </c:pt>
                <c:pt idx="359">
                  <c:v>40173</c:v>
                </c:pt>
                <c:pt idx="360">
                  <c:v>40174</c:v>
                </c:pt>
                <c:pt idx="361">
                  <c:v>40175</c:v>
                </c:pt>
                <c:pt idx="362">
                  <c:v>40176</c:v>
                </c:pt>
                <c:pt idx="363">
                  <c:v>40177</c:v>
                </c:pt>
                <c:pt idx="364">
                  <c:v>40178</c:v>
                </c:pt>
                <c:pt idx="365">
                  <c:v>40179</c:v>
                </c:pt>
                <c:pt idx="366">
                  <c:v>40180</c:v>
                </c:pt>
                <c:pt idx="367">
                  <c:v>40181</c:v>
                </c:pt>
                <c:pt idx="368">
                  <c:v>40182</c:v>
                </c:pt>
                <c:pt idx="369">
                  <c:v>40183</c:v>
                </c:pt>
                <c:pt idx="370">
                  <c:v>40184</c:v>
                </c:pt>
                <c:pt idx="371">
                  <c:v>40185</c:v>
                </c:pt>
                <c:pt idx="372">
                  <c:v>40186</c:v>
                </c:pt>
                <c:pt idx="373">
                  <c:v>40187</c:v>
                </c:pt>
                <c:pt idx="374">
                  <c:v>40188</c:v>
                </c:pt>
                <c:pt idx="375">
                  <c:v>40189</c:v>
                </c:pt>
                <c:pt idx="376">
                  <c:v>40190</c:v>
                </c:pt>
                <c:pt idx="377">
                  <c:v>40191</c:v>
                </c:pt>
                <c:pt idx="378">
                  <c:v>40192</c:v>
                </c:pt>
                <c:pt idx="379">
                  <c:v>40193</c:v>
                </c:pt>
                <c:pt idx="380">
                  <c:v>40194</c:v>
                </c:pt>
                <c:pt idx="381">
                  <c:v>40195</c:v>
                </c:pt>
                <c:pt idx="382">
                  <c:v>40196</c:v>
                </c:pt>
                <c:pt idx="383">
                  <c:v>40197</c:v>
                </c:pt>
                <c:pt idx="384">
                  <c:v>40198</c:v>
                </c:pt>
                <c:pt idx="385">
                  <c:v>40199</c:v>
                </c:pt>
                <c:pt idx="386">
                  <c:v>40200</c:v>
                </c:pt>
                <c:pt idx="387">
                  <c:v>40201</c:v>
                </c:pt>
                <c:pt idx="388">
                  <c:v>40202</c:v>
                </c:pt>
                <c:pt idx="389">
                  <c:v>40203</c:v>
                </c:pt>
                <c:pt idx="390">
                  <c:v>40204</c:v>
                </c:pt>
                <c:pt idx="391">
                  <c:v>40205</c:v>
                </c:pt>
                <c:pt idx="392">
                  <c:v>40206</c:v>
                </c:pt>
                <c:pt idx="393">
                  <c:v>40207</c:v>
                </c:pt>
                <c:pt idx="394">
                  <c:v>40208</c:v>
                </c:pt>
                <c:pt idx="395">
                  <c:v>40209</c:v>
                </c:pt>
                <c:pt idx="396">
                  <c:v>40210</c:v>
                </c:pt>
                <c:pt idx="397">
                  <c:v>40211</c:v>
                </c:pt>
                <c:pt idx="398">
                  <c:v>40212</c:v>
                </c:pt>
                <c:pt idx="399">
                  <c:v>40213</c:v>
                </c:pt>
                <c:pt idx="400">
                  <c:v>40214</c:v>
                </c:pt>
                <c:pt idx="401">
                  <c:v>40215</c:v>
                </c:pt>
                <c:pt idx="402">
                  <c:v>40216</c:v>
                </c:pt>
                <c:pt idx="403">
                  <c:v>40217</c:v>
                </c:pt>
                <c:pt idx="404">
                  <c:v>40218</c:v>
                </c:pt>
                <c:pt idx="405">
                  <c:v>40219</c:v>
                </c:pt>
                <c:pt idx="406">
                  <c:v>40220</c:v>
                </c:pt>
                <c:pt idx="407">
                  <c:v>40221</c:v>
                </c:pt>
                <c:pt idx="408">
                  <c:v>40222</c:v>
                </c:pt>
                <c:pt idx="409">
                  <c:v>40223</c:v>
                </c:pt>
                <c:pt idx="410">
                  <c:v>40224</c:v>
                </c:pt>
                <c:pt idx="411">
                  <c:v>40225</c:v>
                </c:pt>
                <c:pt idx="412">
                  <c:v>40226</c:v>
                </c:pt>
                <c:pt idx="413">
                  <c:v>40227</c:v>
                </c:pt>
                <c:pt idx="414">
                  <c:v>40228</c:v>
                </c:pt>
                <c:pt idx="415">
                  <c:v>40229</c:v>
                </c:pt>
                <c:pt idx="416">
                  <c:v>40230</c:v>
                </c:pt>
                <c:pt idx="417">
                  <c:v>40231</c:v>
                </c:pt>
                <c:pt idx="418">
                  <c:v>40232</c:v>
                </c:pt>
                <c:pt idx="419">
                  <c:v>40233</c:v>
                </c:pt>
                <c:pt idx="420">
                  <c:v>40234</c:v>
                </c:pt>
                <c:pt idx="421">
                  <c:v>40235</c:v>
                </c:pt>
                <c:pt idx="422">
                  <c:v>40236</c:v>
                </c:pt>
                <c:pt idx="423">
                  <c:v>40237</c:v>
                </c:pt>
                <c:pt idx="424">
                  <c:v>40238</c:v>
                </c:pt>
                <c:pt idx="425">
                  <c:v>40239</c:v>
                </c:pt>
                <c:pt idx="426">
                  <c:v>40240</c:v>
                </c:pt>
                <c:pt idx="427">
                  <c:v>40241</c:v>
                </c:pt>
                <c:pt idx="428">
                  <c:v>40242</c:v>
                </c:pt>
                <c:pt idx="429">
                  <c:v>40243</c:v>
                </c:pt>
                <c:pt idx="430">
                  <c:v>40244</c:v>
                </c:pt>
                <c:pt idx="431">
                  <c:v>40245</c:v>
                </c:pt>
                <c:pt idx="432">
                  <c:v>40246</c:v>
                </c:pt>
                <c:pt idx="433">
                  <c:v>40247</c:v>
                </c:pt>
                <c:pt idx="434">
                  <c:v>40248</c:v>
                </c:pt>
                <c:pt idx="435">
                  <c:v>40249</c:v>
                </c:pt>
                <c:pt idx="436">
                  <c:v>40250</c:v>
                </c:pt>
                <c:pt idx="437">
                  <c:v>40251</c:v>
                </c:pt>
                <c:pt idx="438">
                  <c:v>40252</c:v>
                </c:pt>
                <c:pt idx="439">
                  <c:v>40253</c:v>
                </c:pt>
                <c:pt idx="440">
                  <c:v>40254</c:v>
                </c:pt>
                <c:pt idx="441">
                  <c:v>40255</c:v>
                </c:pt>
                <c:pt idx="442">
                  <c:v>40256</c:v>
                </c:pt>
                <c:pt idx="443">
                  <c:v>40257</c:v>
                </c:pt>
                <c:pt idx="444">
                  <c:v>40258</c:v>
                </c:pt>
                <c:pt idx="445">
                  <c:v>40259</c:v>
                </c:pt>
                <c:pt idx="446">
                  <c:v>40260</c:v>
                </c:pt>
                <c:pt idx="447">
                  <c:v>40261</c:v>
                </c:pt>
                <c:pt idx="448">
                  <c:v>40262</c:v>
                </c:pt>
                <c:pt idx="449">
                  <c:v>40263</c:v>
                </c:pt>
                <c:pt idx="450">
                  <c:v>40264</c:v>
                </c:pt>
                <c:pt idx="451">
                  <c:v>40265</c:v>
                </c:pt>
                <c:pt idx="452">
                  <c:v>40266</c:v>
                </c:pt>
                <c:pt idx="453">
                  <c:v>40267</c:v>
                </c:pt>
                <c:pt idx="454">
                  <c:v>40268</c:v>
                </c:pt>
                <c:pt idx="455">
                  <c:v>40269</c:v>
                </c:pt>
                <c:pt idx="456">
                  <c:v>40270</c:v>
                </c:pt>
                <c:pt idx="457">
                  <c:v>40271</c:v>
                </c:pt>
                <c:pt idx="458">
                  <c:v>40272</c:v>
                </c:pt>
                <c:pt idx="459">
                  <c:v>40273</c:v>
                </c:pt>
                <c:pt idx="460">
                  <c:v>40274</c:v>
                </c:pt>
                <c:pt idx="461">
                  <c:v>40275</c:v>
                </c:pt>
                <c:pt idx="462">
                  <c:v>40276</c:v>
                </c:pt>
                <c:pt idx="463">
                  <c:v>40277</c:v>
                </c:pt>
                <c:pt idx="464">
                  <c:v>40278</c:v>
                </c:pt>
                <c:pt idx="465">
                  <c:v>40279</c:v>
                </c:pt>
                <c:pt idx="466">
                  <c:v>40280</c:v>
                </c:pt>
                <c:pt idx="467">
                  <c:v>40281</c:v>
                </c:pt>
                <c:pt idx="468">
                  <c:v>40282</c:v>
                </c:pt>
                <c:pt idx="469">
                  <c:v>40283</c:v>
                </c:pt>
                <c:pt idx="470">
                  <c:v>40284</c:v>
                </c:pt>
                <c:pt idx="471">
                  <c:v>40285</c:v>
                </c:pt>
                <c:pt idx="472">
                  <c:v>40286</c:v>
                </c:pt>
                <c:pt idx="473">
                  <c:v>40287</c:v>
                </c:pt>
                <c:pt idx="474">
                  <c:v>40288</c:v>
                </c:pt>
                <c:pt idx="475">
                  <c:v>40289</c:v>
                </c:pt>
                <c:pt idx="476">
                  <c:v>40290</c:v>
                </c:pt>
                <c:pt idx="477">
                  <c:v>40291</c:v>
                </c:pt>
                <c:pt idx="478">
                  <c:v>40292</c:v>
                </c:pt>
                <c:pt idx="479">
                  <c:v>40293</c:v>
                </c:pt>
                <c:pt idx="480">
                  <c:v>40294</c:v>
                </c:pt>
                <c:pt idx="481">
                  <c:v>40295</c:v>
                </c:pt>
                <c:pt idx="482">
                  <c:v>40296</c:v>
                </c:pt>
                <c:pt idx="483">
                  <c:v>40297</c:v>
                </c:pt>
                <c:pt idx="484">
                  <c:v>40298</c:v>
                </c:pt>
                <c:pt idx="485">
                  <c:v>40299</c:v>
                </c:pt>
                <c:pt idx="486">
                  <c:v>40300</c:v>
                </c:pt>
                <c:pt idx="487">
                  <c:v>40301</c:v>
                </c:pt>
                <c:pt idx="488">
                  <c:v>40302</c:v>
                </c:pt>
                <c:pt idx="489">
                  <c:v>40303</c:v>
                </c:pt>
                <c:pt idx="490">
                  <c:v>40304</c:v>
                </c:pt>
                <c:pt idx="491">
                  <c:v>40305</c:v>
                </c:pt>
                <c:pt idx="492">
                  <c:v>40306</c:v>
                </c:pt>
                <c:pt idx="493">
                  <c:v>40307</c:v>
                </c:pt>
                <c:pt idx="494">
                  <c:v>40308</c:v>
                </c:pt>
                <c:pt idx="495">
                  <c:v>40309</c:v>
                </c:pt>
                <c:pt idx="496">
                  <c:v>40310</c:v>
                </c:pt>
                <c:pt idx="497">
                  <c:v>40311</c:v>
                </c:pt>
                <c:pt idx="498">
                  <c:v>40312</c:v>
                </c:pt>
                <c:pt idx="499">
                  <c:v>40313</c:v>
                </c:pt>
                <c:pt idx="500">
                  <c:v>40314</c:v>
                </c:pt>
                <c:pt idx="501">
                  <c:v>40315</c:v>
                </c:pt>
                <c:pt idx="502">
                  <c:v>40316</c:v>
                </c:pt>
                <c:pt idx="503">
                  <c:v>40317</c:v>
                </c:pt>
                <c:pt idx="504">
                  <c:v>40318</c:v>
                </c:pt>
                <c:pt idx="505">
                  <c:v>40319</c:v>
                </c:pt>
                <c:pt idx="506">
                  <c:v>40320</c:v>
                </c:pt>
                <c:pt idx="507">
                  <c:v>40321</c:v>
                </c:pt>
                <c:pt idx="508">
                  <c:v>40322</c:v>
                </c:pt>
                <c:pt idx="509">
                  <c:v>40323</c:v>
                </c:pt>
                <c:pt idx="510">
                  <c:v>40324</c:v>
                </c:pt>
                <c:pt idx="511">
                  <c:v>40325</c:v>
                </c:pt>
                <c:pt idx="512">
                  <c:v>40326</c:v>
                </c:pt>
                <c:pt idx="513">
                  <c:v>40327</c:v>
                </c:pt>
                <c:pt idx="514">
                  <c:v>40328</c:v>
                </c:pt>
                <c:pt idx="515">
                  <c:v>40329</c:v>
                </c:pt>
                <c:pt idx="516">
                  <c:v>40330</c:v>
                </c:pt>
                <c:pt idx="517">
                  <c:v>40331</c:v>
                </c:pt>
                <c:pt idx="518">
                  <c:v>40332</c:v>
                </c:pt>
                <c:pt idx="519">
                  <c:v>40333</c:v>
                </c:pt>
                <c:pt idx="520">
                  <c:v>40334</c:v>
                </c:pt>
                <c:pt idx="521">
                  <c:v>40335</c:v>
                </c:pt>
                <c:pt idx="522">
                  <c:v>40336</c:v>
                </c:pt>
                <c:pt idx="523">
                  <c:v>40337</c:v>
                </c:pt>
                <c:pt idx="524">
                  <c:v>40338</c:v>
                </c:pt>
                <c:pt idx="525">
                  <c:v>40339</c:v>
                </c:pt>
                <c:pt idx="526">
                  <c:v>40340</c:v>
                </c:pt>
                <c:pt idx="527">
                  <c:v>40341</c:v>
                </c:pt>
                <c:pt idx="528">
                  <c:v>40342</c:v>
                </c:pt>
                <c:pt idx="529">
                  <c:v>40343</c:v>
                </c:pt>
                <c:pt idx="530">
                  <c:v>40344</c:v>
                </c:pt>
                <c:pt idx="531">
                  <c:v>40345</c:v>
                </c:pt>
                <c:pt idx="532">
                  <c:v>40346</c:v>
                </c:pt>
                <c:pt idx="533">
                  <c:v>40347</c:v>
                </c:pt>
                <c:pt idx="534">
                  <c:v>40348</c:v>
                </c:pt>
                <c:pt idx="535">
                  <c:v>40349</c:v>
                </c:pt>
                <c:pt idx="536">
                  <c:v>40350</c:v>
                </c:pt>
                <c:pt idx="537">
                  <c:v>40351</c:v>
                </c:pt>
                <c:pt idx="538">
                  <c:v>40352</c:v>
                </c:pt>
                <c:pt idx="539">
                  <c:v>40353</c:v>
                </c:pt>
                <c:pt idx="540">
                  <c:v>40354</c:v>
                </c:pt>
                <c:pt idx="541">
                  <c:v>40355</c:v>
                </c:pt>
                <c:pt idx="542">
                  <c:v>40356</c:v>
                </c:pt>
                <c:pt idx="543">
                  <c:v>40357</c:v>
                </c:pt>
                <c:pt idx="544">
                  <c:v>40358</c:v>
                </c:pt>
                <c:pt idx="545">
                  <c:v>40359</c:v>
                </c:pt>
                <c:pt idx="546">
                  <c:v>40360</c:v>
                </c:pt>
                <c:pt idx="547">
                  <c:v>40361</c:v>
                </c:pt>
                <c:pt idx="548">
                  <c:v>40362</c:v>
                </c:pt>
                <c:pt idx="549">
                  <c:v>40363</c:v>
                </c:pt>
                <c:pt idx="550">
                  <c:v>40364</c:v>
                </c:pt>
                <c:pt idx="551">
                  <c:v>40365</c:v>
                </c:pt>
                <c:pt idx="552">
                  <c:v>40366</c:v>
                </c:pt>
                <c:pt idx="553">
                  <c:v>40367</c:v>
                </c:pt>
                <c:pt idx="554">
                  <c:v>40368</c:v>
                </c:pt>
                <c:pt idx="555">
                  <c:v>40369</c:v>
                </c:pt>
                <c:pt idx="556">
                  <c:v>40370</c:v>
                </c:pt>
                <c:pt idx="557">
                  <c:v>40371</c:v>
                </c:pt>
                <c:pt idx="558">
                  <c:v>40372</c:v>
                </c:pt>
                <c:pt idx="559">
                  <c:v>40373</c:v>
                </c:pt>
                <c:pt idx="560">
                  <c:v>40374</c:v>
                </c:pt>
                <c:pt idx="561">
                  <c:v>40375</c:v>
                </c:pt>
                <c:pt idx="562">
                  <c:v>40376</c:v>
                </c:pt>
                <c:pt idx="563">
                  <c:v>40377</c:v>
                </c:pt>
                <c:pt idx="564">
                  <c:v>40378</c:v>
                </c:pt>
                <c:pt idx="565">
                  <c:v>40379</c:v>
                </c:pt>
                <c:pt idx="566">
                  <c:v>40380</c:v>
                </c:pt>
                <c:pt idx="567">
                  <c:v>40381</c:v>
                </c:pt>
                <c:pt idx="568">
                  <c:v>40382</c:v>
                </c:pt>
                <c:pt idx="569">
                  <c:v>40383</c:v>
                </c:pt>
                <c:pt idx="570">
                  <c:v>40384</c:v>
                </c:pt>
                <c:pt idx="571">
                  <c:v>40385</c:v>
                </c:pt>
                <c:pt idx="572">
                  <c:v>40386</c:v>
                </c:pt>
                <c:pt idx="573">
                  <c:v>40387</c:v>
                </c:pt>
                <c:pt idx="574">
                  <c:v>40388</c:v>
                </c:pt>
                <c:pt idx="575">
                  <c:v>40389</c:v>
                </c:pt>
                <c:pt idx="576">
                  <c:v>40390</c:v>
                </c:pt>
                <c:pt idx="577">
                  <c:v>40391</c:v>
                </c:pt>
                <c:pt idx="578">
                  <c:v>40392</c:v>
                </c:pt>
                <c:pt idx="579">
                  <c:v>40393</c:v>
                </c:pt>
                <c:pt idx="580">
                  <c:v>40394</c:v>
                </c:pt>
                <c:pt idx="581">
                  <c:v>40395</c:v>
                </c:pt>
                <c:pt idx="582">
                  <c:v>40396</c:v>
                </c:pt>
                <c:pt idx="583">
                  <c:v>40397</c:v>
                </c:pt>
                <c:pt idx="584">
                  <c:v>40398</c:v>
                </c:pt>
                <c:pt idx="585">
                  <c:v>40399</c:v>
                </c:pt>
                <c:pt idx="586">
                  <c:v>40400</c:v>
                </c:pt>
                <c:pt idx="587">
                  <c:v>40401</c:v>
                </c:pt>
                <c:pt idx="588">
                  <c:v>40402</c:v>
                </c:pt>
                <c:pt idx="589">
                  <c:v>40403</c:v>
                </c:pt>
                <c:pt idx="590">
                  <c:v>40404</c:v>
                </c:pt>
                <c:pt idx="591">
                  <c:v>40405</c:v>
                </c:pt>
                <c:pt idx="592">
                  <c:v>40406</c:v>
                </c:pt>
                <c:pt idx="593">
                  <c:v>40407</c:v>
                </c:pt>
                <c:pt idx="594">
                  <c:v>40408</c:v>
                </c:pt>
                <c:pt idx="595">
                  <c:v>40409</c:v>
                </c:pt>
                <c:pt idx="596">
                  <c:v>40410</c:v>
                </c:pt>
                <c:pt idx="597">
                  <c:v>40411</c:v>
                </c:pt>
                <c:pt idx="598">
                  <c:v>40412</c:v>
                </c:pt>
                <c:pt idx="599">
                  <c:v>40413</c:v>
                </c:pt>
                <c:pt idx="600">
                  <c:v>40414</c:v>
                </c:pt>
                <c:pt idx="601">
                  <c:v>40415</c:v>
                </c:pt>
                <c:pt idx="602">
                  <c:v>40416</c:v>
                </c:pt>
                <c:pt idx="603">
                  <c:v>40417</c:v>
                </c:pt>
                <c:pt idx="604">
                  <c:v>40418</c:v>
                </c:pt>
                <c:pt idx="605">
                  <c:v>40419</c:v>
                </c:pt>
                <c:pt idx="606">
                  <c:v>40420</c:v>
                </c:pt>
                <c:pt idx="607">
                  <c:v>40421</c:v>
                </c:pt>
                <c:pt idx="608">
                  <c:v>40422</c:v>
                </c:pt>
                <c:pt idx="609">
                  <c:v>40423</c:v>
                </c:pt>
                <c:pt idx="610">
                  <c:v>40424</c:v>
                </c:pt>
                <c:pt idx="611">
                  <c:v>40425</c:v>
                </c:pt>
                <c:pt idx="612">
                  <c:v>40426</c:v>
                </c:pt>
                <c:pt idx="613">
                  <c:v>40427</c:v>
                </c:pt>
                <c:pt idx="614">
                  <c:v>40428</c:v>
                </c:pt>
                <c:pt idx="615">
                  <c:v>40429</c:v>
                </c:pt>
                <c:pt idx="616">
                  <c:v>40430</c:v>
                </c:pt>
                <c:pt idx="617">
                  <c:v>40431</c:v>
                </c:pt>
                <c:pt idx="618">
                  <c:v>40432</c:v>
                </c:pt>
                <c:pt idx="619">
                  <c:v>40433</c:v>
                </c:pt>
                <c:pt idx="620">
                  <c:v>40434</c:v>
                </c:pt>
                <c:pt idx="621">
                  <c:v>40435</c:v>
                </c:pt>
                <c:pt idx="622">
                  <c:v>40436</c:v>
                </c:pt>
                <c:pt idx="623">
                  <c:v>40437</c:v>
                </c:pt>
                <c:pt idx="624">
                  <c:v>40438</c:v>
                </c:pt>
                <c:pt idx="625">
                  <c:v>40439</c:v>
                </c:pt>
                <c:pt idx="626">
                  <c:v>40440</c:v>
                </c:pt>
                <c:pt idx="627">
                  <c:v>40441</c:v>
                </c:pt>
                <c:pt idx="628">
                  <c:v>40442</c:v>
                </c:pt>
                <c:pt idx="629">
                  <c:v>40443</c:v>
                </c:pt>
                <c:pt idx="630">
                  <c:v>40444</c:v>
                </c:pt>
                <c:pt idx="631">
                  <c:v>40445</c:v>
                </c:pt>
                <c:pt idx="632">
                  <c:v>40446</c:v>
                </c:pt>
                <c:pt idx="633">
                  <c:v>40447</c:v>
                </c:pt>
                <c:pt idx="634">
                  <c:v>40448</c:v>
                </c:pt>
                <c:pt idx="635">
                  <c:v>40449</c:v>
                </c:pt>
                <c:pt idx="636">
                  <c:v>40450</c:v>
                </c:pt>
                <c:pt idx="637">
                  <c:v>40451</c:v>
                </c:pt>
                <c:pt idx="638">
                  <c:v>40452</c:v>
                </c:pt>
                <c:pt idx="639">
                  <c:v>40453</c:v>
                </c:pt>
                <c:pt idx="640">
                  <c:v>40454</c:v>
                </c:pt>
                <c:pt idx="641">
                  <c:v>40455</c:v>
                </c:pt>
                <c:pt idx="642">
                  <c:v>40456</c:v>
                </c:pt>
                <c:pt idx="643">
                  <c:v>40457</c:v>
                </c:pt>
                <c:pt idx="644">
                  <c:v>40458</c:v>
                </c:pt>
                <c:pt idx="645">
                  <c:v>40459</c:v>
                </c:pt>
                <c:pt idx="646">
                  <c:v>40460</c:v>
                </c:pt>
                <c:pt idx="647">
                  <c:v>40461</c:v>
                </c:pt>
                <c:pt idx="648">
                  <c:v>40462</c:v>
                </c:pt>
                <c:pt idx="649">
                  <c:v>40463</c:v>
                </c:pt>
                <c:pt idx="650">
                  <c:v>40464</c:v>
                </c:pt>
                <c:pt idx="651">
                  <c:v>40465</c:v>
                </c:pt>
                <c:pt idx="652">
                  <c:v>40466</c:v>
                </c:pt>
                <c:pt idx="653">
                  <c:v>40467</c:v>
                </c:pt>
                <c:pt idx="654">
                  <c:v>40468</c:v>
                </c:pt>
                <c:pt idx="655">
                  <c:v>40469</c:v>
                </c:pt>
                <c:pt idx="656">
                  <c:v>40470</c:v>
                </c:pt>
                <c:pt idx="657">
                  <c:v>40471</c:v>
                </c:pt>
                <c:pt idx="658">
                  <c:v>40472</c:v>
                </c:pt>
                <c:pt idx="659">
                  <c:v>40473</c:v>
                </c:pt>
                <c:pt idx="660">
                  <c:v>40474</c:v>
                </c:pt>
                <c:pt idx="661">
                  <c:v>40475</c:v>
                </c:pt>
                <c:pt idx="662">
                  <c:v>40476</c:v>
                </c:pt>
                <c:pt idx="663">
                  <c:v>40477</c:v>
                </c:pt>
                <c:pt idx="664">
                  <c:v>40478</c:v>
                </c:pt>
                <c:pt idx="665">
                  <c:v>40479</c:v>
                </c:pt>
                <c:pt idx="666">
                  <c:v>40480</c:v>
                </c:pt>
                <c:pt idx="667">
                  <c:v>40481</c:v>
                </c:pt>
                <c:pt idx="668">
                  <c:v>40482</c:v>
                </c:pt>
                <c:pt idx="669">
                  <c:v>40483</c:v>
                </c:pt>
                <c:pt idx="670">
                  <c:v>40484</c:v>
                </c:pt>
                <c:pt idx="671">
                  <c:v>40485</c:v>
                </c:pt>
                <c:pt idx="672">
                  <c:v>40486</c:v>
                </c:pt>
                <c:pt idx="673">
                  <c:v>40487</c:v>
                </c:pt>
                <c:pt idx="674">
                  <c:v>40488</c:v>
                </c:pt>
                <c:pt idx="675">
                  <c:v>40489</c:v>
                </c:pt>
                <c:pt idx="676">
                  <c:v>40490</c:v>
                </c:pt>
                <c:pt idx="677">
                  <c:v>40491</c:v>
                </c:pt>
                <c:pt idx="678">
                  <c:v>40492</c:v>
                </c:pt>
                <c:pt idx="679">
                  <c:v>40493</c:v>
                </c:pt>
                <c:pt idx="680">
                  <c:v>40494</c:v>
                </c:pt>
                <c:pt idx="681">
                  <c:v>40495</c:v>
                </c:pt>
                <c:pt idx="682">
                  <c:v>40496</c:v>
                </c:pt>
                <c:pt idx="683">
                  <c:v>40497</c:v>
                </c:pt>
                <c:pt idx="684">
                  <c:v>40498</c:v>
                </c:pt>
                <c:pt idx="685">
                  <c:v>40499</c:v>
                </c:pt>
                <c:pt idx="686">
                  <c:v>40500</c:v>
                </c:pt>
                <c:pt idx="687">
                  <c:v>40501</c:v>
                </c:pt>
                <c:pt idx="688">
                  <c:v>40502</c:v>
                </c:pt>
                <c:pt idx="689">
                  <c:v>40503</c:v>
                </c:pt>
                <c:pt idx="690">
                  <c:v>40504</c:v>
                </c:pt>
                <c:pt idx="691">
                  <c:v>40505</c:v>
                </c:pt>
                <c:pt idx="692">
                  <c:v>40506</c:v>
                </c:pt>
                <c:pt idx="693">
                  <c:v>40507</c:v>
                </c:pt>
                <c:pt idx="694">
                  <c:v>40508</c:v>
                </c:pt>
                <c:pt idx="695">
                  <c:v>40509</c:v>
                </c:pt>
                <c:pt idx="696">
                  <c:v>40510</c:v>
                </c:pt>
                <c:pt idx="697">
                  <c:v>40511</c:v>
                </c:pt>
                <c:pt idx="698">
                  <c:v>40512</c:v>
                </c:pt>
                <c:pt idx="699">
                  <c:v>40513</c:v>
                </c:pt>
                <c:pt idx="700">
                  <c:v>40514</c:v>
                </c:pt>
                <c:pt idx="701">
                  <c:v>40515</c:v>
                </c:pt>
                <c:pt idx="702">
                  <c:v>40516</c:v>
                </c:pt>
                <c:pt idx="703">
                  <c:v>40517</c:v>
                </c:pt>
                <c:pt idx="704">
                  <c:v>40518</c:v>
                </c:pt>
                <c:pt idx="705">
                  <c:v>40519</c:v>
                </c:pt>
                <c:pt idx="706">
                  <c:v>40520</c:v>
                </c:pt>
                <c:pt idx="707">
                  <c:v>40521</c:v>
                </c:pt>
                <c:pt idx="708">
                  <c:v>40522</c:v>
                </c:pt>
                <c:pt idx="709">
                  <c:v>40523</c:v>
                </c:pt>
                <c:pt idx="710">
                  <c:v>40524</c:v>
                </c:pt>
                <c:pt idx="711">
                  <c:v>40525</c:v>
                </c:pt>
                <c:pt idx="712">
                  <c:v>40526</c:v>
                </c:pt>
                <c:pt idx="713">
                  <c:v>40527</c:v>
                </c:pt>
                <c:pt idx="714">
                  <c:v>40528</c:v>
                </c:pt>
                <c:pt idx="715">
                  <c:v>40529</c:v>
                </c:pt>
                <c:pt idx="716">
                  <c:v>40530</c:v>
                </c:pt>
                <c:pt idx="717">
                  <c:v>40531</c:v>
                </c:pt>
                <c:pt idx="718">
                  <c:v>40532</c:v>
                </c:pt>
                <c:pt idx="719">
                  <c:v>40533</c:v>
                </c:pt>
                <c:pt idx="720">
                  <c:v>40534</c:v>
                </c:pt>
                <c:pt idx="721">
                  <c:v>40535</c:v>
                </c:pt>
                <c:pt idx="722">
                  <c:v>40536</c:v>
                </c:pt>
                <c:pt idx="723">
                  <c:v>40537</c:v>
                </c:pt>
                <c:pt idx="724">
                  <c:v>40538</c:v>
                </c:pt>
                <c:pt idx="725">
                  <c:v>40539</c:v>
                </c:pt>
                <c:pt idx="726">
                  <c:v>40540</c:v>
                </c:pt>
                <c:pt idx="727">
                  <c:v>40541</c:v>
                </c:pt>
                <c:pt idx="728">
                  <c:v>40542</c:v>
                </c:pt>
                <c:pt idx="729">
                  <c:v>40543</c:v>
                </c:pt>
                <c:pt idx="730">
                  <c:v>40544</c:v>
                </c:pt>
                <c:pt idx="731">
                  <c:v>40545</c:v>
                </c:pt>
                <c:pt idx="732">
                  <c:v>40546</c:v>
                </c:pt>
                <c:pt idx="733">
                  <c:v>40547</c:v>
                </c:pt>
                <c:pt idx="734">
                  <c:v>40548</c:v>
                </c:pt>
                <c:pt idx="735">
                  <c:v>40549</c:v>
                </c:pt>
                <c:pt idx="736">
                  <c:v>40550</c:v>
                </c:pt>
                <c:pt idx="737">
                  <c:v>40551</c:v>
                </c:pt>
                <c:pt idx="738">
                  <c:v>40552</c:v>
                </c:pt>
                <c:pt idx="739">
                  <c:v>40553</c:v>
                </c:pt>
                <c:pt idx="740">
                  <c:v>40554</c:v>
                </c:pt>
                <c:pt idx="741">
                  <c:v>40555</c:v>
                </c:pt>
                <c:pt idx="742">
                  <c:v>40556</c:v>
                </c:pt>
                <c:pt idx="743">
                  <c:v>40557</c:v>
                </c:pt>
                <c:pt idx="744">
                  <c:v>40558</c:v>
                </c:pt>
                <c:pt idx="745">
                  <c:v>40559</c:v>
                </c:pt>
                <c:pt idx="746">
                  <c:v>40560</c:v>
                </c:pt>
                <c:pt idx="747">
                  <c:v>40561</c:v>
                </c:pt>
                <c:pt idx="748">
                  <c:v>40562</c:v>
                </c:pt>
                <c:pt idx="749">
                  <c:v>40563</c:v>
                </c:pt>
                <c:pt idx="750">
                  <c:v>40564</c:v>
                </c:pt>
                <c:pt idx="751">
                  <c:v>40565</c:v>
                </c:pt>
                <c:pt idx="752">
                  <c:v>40566</c:v>
                </c:pt>
                <c:pt idx="753">
                  <c:v>40567</c:v>
                </c:pt>
                <c:pt idx="754">
                  <c:v>40568</c:v>
                </c:pt>
                <c:pt idx="755">
                  <c:v>40569</c:v>
                </c:pt>
                <c:pt idx="756">
                  <c:v>40570</c:v>
                </c:pt>
                <c:pt idx="757">
                  <c:v>40571</c:v>
                </c:pt>
                <c:pt idx="758">
                  <c:v>40572</c:v>
                </c:pt>
                <c:pt idx="759">
                  <c:v>40573</c:v>
                </c:pt>
                <c:pt idx="760">
                  <c:v>40574</c:v>
                </c:pt>
                <c:pt idx="761">
                  <c:v>40575</c:v>
                </c:pt>
                <c:pt idx="762">
                  <c:v>40576</c:v>
                </c:pt>
                <c:pt idx="763">
                  <c:v>40577</c:v>
                </c:pt>
                <c:pt idx="764">
                  <c:v>40578</c:v>
                </c:pt>
                <c:pt idx="765">
                  <c:v>40579</c:v>
                </c:pt>
                <c:pt idx="766">
                  <c:v>40580</c:v>
                </c:pt>
                <c:pt idx="767">
                  <c:v>40581</c:v>
                </c:pt>
                <c:pt idx="768">
                  <c:v>40582</c:v>
                </c:pt>
                <c:pt idx="769">
                  <c:v>40583</c:v>
                </c:pt>
                <c:pt idx="770">
                  <c:v>40584</c:v>
                </c:pt>
                <c:pt idx="771">
                  <c:v>40585</c:v>
                </c:pt>
                <c:pt idx="772">
                  <c:v>40586</c:v>
                </c:pt>
                <c:pt idx="773">
                  <c:v>40587</c:v>
                </c:pt>
                <c:pt idx="774">
                  <c:v>40588</c:v>
                </c:pt>
                <c:pt idx="775">
                  <c:v>40589</c:v>
                </c:pt>
                <c:pt idx="776">
                  <c:v>40590</c:v>
                </c:pt>
                <c:pt idx="777">
                  <c:v>40591</c:v>
                </c:pt>
                <c:pt idx="778">
                  <c:v>40592</c:v>
                </c:pt>
                <c:pt idx="779">
                  <c:v>40593</c:v>
                </c:pt>
                <c:pt idx="780">
                  <c:v>40594</c:v>
                </c:pt>
                <c:pt idx="781">
                  <c:v>40595</c:v>
                </c:pt>
                <c:pt idx="782">
                  <c:v>40596</c:v>
                </c:pt>
                <c:pt idx="783">
                  <c:v>40597</c:v>
                </c:pt>
                <c:pt idx="784">
                  <c:v>40598</c:v>
                </c:pt>
                <c:pt idx="785">
                  <c:v>40599</c:v>
                </c:pt>
                <c:pt idx="786">
                  <c:v>40600</c:v>
                </c:pt>
                <c:pt idx="787">
                  <c:v>40601</c:v>
                </c:pt>
                <c:pt idx="788">
                  <c:v>40602</c:v>
                </c:pt>
                <c:pt idx="789">
                  <c:v>40603</c:v>
                </c:pt>
                <c:pt idx="790">
                  <c:v>40604</c:v>
                </c:pt>
                <c:pt idx="791">
                  <c:v>40605</c:v>
                </c:pt>
                <c:pt idx="792">
                  <c:v>40606</c:v>
                </c:pt>
                <c:pt idx="793">
                  <c:v>40607</c:v>
                </c:pt>
                <c:pt idx="794">
                  <c:v>40608</c:v>
                </c:pt>
                <c:pt idx="795">
                  <c:v>40609</c:v>
                </c:pt>
                <c:pt idx="796">
                  <c:v>40610</c:v>
                </c:pt>
                <c:pt idx="797">
                  <c:v>40611</c:v>
                </c:pt>
                <c:pt idx="798">
                  <c:v>40612</c:v>
                </c:pt>
                <c:pt idx="799">
                  <c:v>40613</c:v>
                </c:pt>
                <c:pt idx="800">
                  <c:v>40614</c:v>
                </c:pt>
                <c:pt idx="801">
                  <c:v>40615</c:v>
                </c:pt>
                <c:pt idx="802">
                  <c:v>40616</c:v>
                </c:pt>
                <c:pt idx="803">
                  <c:v>40617</c:v>
                </c:pt>
                <c:pt idx="804">
                  <c:v>40618</c:v>
                </c:pt>
                <c:pt idx="805">
                  <c:v>40619</c:v>
                </c:pt>
                <c:pt idx="806">
                  <c:v>40620</c:v>
                </c:pt>
                <c:pt idx="807">
                  <c:v>40621</c:v>
                </c:pt>
                <c:pt idx="808">
                  <c:v>40622</c:v>
                </c:pt>
                <c:pt idx="809">
                  <c:v>40623</c:v>
                </c:pt>
                <c:pt idx="810">
                  <c:v>40624</c:v>
                </c:pt>
                <c:pt idx="811">
                  <c:v>40625</c:v>
                </c:pt>
                <c:pt idx="812">
                  <c:v>40626</c:v>
                </c:pt>
                <c:pt idx="813">
                  <c:v>40627</c:v>
                </c:pt>
                <c:pt idx="814">
                  <c:v>40628</c:v>
                </c:pt>
                <c:pt idx="815">
                  <c:v>40629</c:v>
                </c:pt>
                <c:pt idx="816">
                  <c:v>40630</c:v>
                </c:pt>
                <c:pt idx="817">
                  <c:v>40631</c:v>
                </c:pt>
                <c:pt idx="818">
                  <c:v>40632</c:v>
                </c:pt>
                <c:pt idx="819">
                  <c:v>40633</c:v>
                </c:pt>
                <c:pt idx="820">
                  <c:v>40634</c:v>
                </c:pt>
                <c:pt idx="821">
                  <c:v>40635</c:v>
                </c:pt>
                <c:pt idx="822">
                  <c:v>40636</c:v>
                </c:pt>
                <c:pt idx="823">
                  <c:v>40637</c:v>
                </c:pt>
                <c:pt idx="824">
                  <c:v>40638</c:v>
                </c:pt>
                <c:pt idx="825">
                  <c:v>40639</c:v>
                </c:pt>
                <c:pt idx="826">
                  <c:v>40640</c:v>
                </c:pt>
                <c:pt idx="827">
                  <c:v>40641</c:v>
                </c:pt>
                <c:pt idx="828">
                  <c:v>40642</c:v>
                </c:pt>
                <c:pt idx="829">
                  <c:v>40643</c:v>
                </c:pt>
                <c:pt idx="830">
                  <c:v>40644</c:v>
                </c:pt>
                <c:pt idx="831">
                  <c:v>40645</c:v>
                </c:pt>
                <c:pt idx="832">
                  <c:v>40646</c:v>
                </c:pt>
                <c:pt idx="833">
                  <c:v>40647</c:v>
                </c:pt>
                <c:pt idx="834">
                  <c:v>40648</c:v>
                </c:pt>
                <c:pt idx="835">
                  <c:v>40649</c:v>
                </c:pt>
                <c:pt idx="836">
                  <c:v>40650</c:v>
                </c:pt>
                <c:pt idx="837">
                  <c:v>40651</c:v>
                </c:pt>
                <c:pt idx="838">
                  <c:v>40652</c:v>
                </c:pt>
                <c:pt idx="839">
                  <c:v>40653</c:v>
                </c:pt>
                <c:pt idx="840">
                  <c:v>40654</c:v>
                </c:pt>
                <c:pt idx="841">
                  <c:v>40655</c:v>
                </c:pt>
                <c:pt idx="842">
                  <c:v>40656</c:v>
                </c:pt>
                <c:pt idx="843">
                  <c:v>40657</c:v>
                </c:pt>
                <c:pt idx="844">
                  <c:v>40658</c:v>
                </c:pt>
                <c:pt idx="845">
                  <c:v>40659</c:v>
                </c:pt>
                <c:pt idx="846">
                  <c:v>40660</c:v>
                </c:pt>
                <c:pt idx="847">
                  <c:v>40661</c:v>
                </c:pt>
                <c:pt idx="848">
                  <c:v>40662</c:v>
                </c:pt>
                <c:pt idx="849">
                  <c:v>40663</c:v>
                </c:pt>
                <c:pt idx="850">
                  <c:v>40664</c:v>
                </c:pt>
                <c:pt idx="851">
                  <c:v>40665</c:v>
                </c:pt>
                <c:pt idx="852">
                  <c:v>40666</c:v>
                </c:pt>
                <c:pt idx="853">
                  <c:v>40667</c:v>
                </c:pt>
                <c:pt idx="854">
                  <c:v>40668</c:v>
                </c:pt>
                <c:pt idx="855">
                  <c:v>40669</c:v>
                </c:pt>
                <c:pt idx="856">
                  <c:v>40670</c:v>
                </c:pt>
                <c:pt idx="857">
                  <c:v>40671</c:v>
                </c:pt>
                <c:pt idx="858">
                  <c:v>40672</c:v>
                </c:pt>
                <c:pt idx="859">
                  <c:v>40673</c:v>
                </c:pt>
                <c:pt idx="860">
                  <c:v>40674</c:v>
                </c:pt>
                <c:pt idx="861">
                  <c:v>40675</c:v>
                </c:pt>
                <c:pt idx="862">
                  <c:v>40676</c:v>
                </c:pt>
                <c:pt idx="863">
                  <c:v>40677</c:v>
                </c:pt>
                <c:pt idx="864">
                  <c:v>40678</c:v>
                </c:pt>
                <c:pt idx="865">
                  <c:v>40679</c:v>
                </c:pt>
                <c:pt idx="866">
                  <c:v>40680</c:v>
                </c:pt>
                <c:pt idx="867">
                  <c:v>40681</c:v>
                </c:pt>
                <c:pt idx="868">
                  <c:v>40682</c:v>
                </c:pt>
                <c:pt idx="869">
                  <c:v>40683</c:v>
                </c:pt>
                <c:pt idx="870">
                  <c:v>40684</c:v>
                </c:pt>
                <c:pt idx="871">
                  <c:v>40685</c:v>
                </c:pt>
                <c:pt idx="872">
                  <c:v>40686</c:v>
                </c:pt>
                <c:pt idx="873">
                  <c:v>40687</c:v>
                </c:pt>
                <c:pt idx="874">
                  <c:v>40688</c:v>
                </c:pt>
                <c:pt idx="875">
                  <c:v>40689</c:v>
                </c:pt>
                <c:pt idx="876">
                  <c:v>40690</c:v>
                </c:pt>
                <c:pt idx="877">
                  <c:v>40691</c:v>
                </c:pt>
                <c:pt idx="878">
                  <c:v>40692</c:v>
                </c:pt>
                <c:pt idx="879">
                  <c:v>40693</c:v>
                </c:pt>
                <c:pt idx="880">
                  <c:v>40694</c:v>
                </c:pt>
                <c:pt idx="881">
                  <c:v>40695</c:v>
                </c:pt>
                <c:pt idx="882">
                  <c:v>40696</c:v>
                </c:pt>
                <c:pt idx="883">
                  <c:v>40697</c:v>
                </c:pt>
                <c:pt idx="884">
                  <c:v>40698</c:v>
                </c:pt>
                <c:pt idx="885">
                  <c:v>40699</c:v>
                </c:pt>
                <c:pt idx="886">
                  <c:v>40700</c:v>
                </c:pt>
                <c:pt idx="887">
                  <c:v>40701</c:v>
                </c:pt>
                <c:pt idx="888">
                  <c:v>40702</c:v>
                </c:pt>
                <c:pt idx="889">
                  <c:v>40703</c:v>
                </c:pt>
                <c:pt idx="890">
                  <c:v>40704</c:v>
                </c:pt>
                <c:pt idx="891">
                  <c:v>40705</c:v>
                </c:pt>
                <c:pt idx="892">
                  <c:v>40706</c:v>
                </c:pt>
                <c:pt idx="893">
                  <c:v>40707</c:v>
                </c:pt>
                <c:pt idx="894">
                  <c:v>40708</c:v>
                </c:pt>
                <c:pt idx="895">
                  <c:v>40709</c:v>
                </c:pt>
                <c:pt idx="896">
                  <c:v>40710</c:v>
                </c:pt>
                <c:pt idx="897">
                  <c:v>40711</c:v>
                </c:pt>
                <c:pt idx="898">
                  <c:v>40712</c:v>
                </c:pt>
                <c:pt idx="899">
                  <c:v>40713</c:v>
                </c:pt>
                <c:pt idx="900">
                  <c:v>40714</c:v>
                </c:pt>
                <c:pt idx="901">
                  <c:v>40715</c:v>
                </c:pt>
                <c:pt idx="902">
                  <c:v>40716</c:v>
                </c:pt>
                <c:pt idx="903">
                  <c:v>40717</c:v>
                </c:pt>
                <c:pt idx="904">
                  <c:v>40718</c:v>
                </c:pt>
                <c:pt idx="905">
                  <c:v>40719</c:v>
                </c:pt>
                <c:pt idx="906">
                  <c:v>40720</c:v>
                </c:pt>
                <c:pt idx="907">
                  <c:v>40721</c:v>
                </c:pt>
                <c:pt idx="908">
                  <c:v>40722</c:v>
                </c:pt>
                <c:pt idx="909">
                  <c:v>40723</c:v>
                </c:pt>
                <c:pt idx="910">
                  <c:v>40724</c:v>
                </c:pt>
                <c:pt idx="911">
                  <c:v>40725</c:v>
                </c:pt>
                <c:pt idx="912">
                  <c:v>40726</c:v>
                </c:pt>
                <c:pt idx="913">
                  <c:v>40727</c:v>
                </c:pt>
                <c:pt idx="914">
                  <c:v>40728</c:v>
                </c:pt>
                <c:pt idx="915">
                  <c:v>40729</c:v>
                </c:pt>
                <c:pt idx="916">
                  <c:v>40730</c:v>
                </c:pt>
                <c:pt idx="917">
                  <c:v>40731</c:v>
                </c:pt>
                <c:pt idx="918">
                  <c:v>40732</c:v>
                </c:pt>
                <c:pt idx="919">
                  <c:v>40733</c:v>
                </c:pt>
                <c:pt idx="920">
                  <c:v>40734</c:v>
                </c:pt>
                <c:pt idx="921">
                  <c:v>40735</c:v>
                </c:pt>
                <c:pt idx="922">
                  <c:v>40736</c:v>
                </c:pt>
                <c:pt idx="923">
                  <c:v>40737</c:v>
                </c:pt>
                <c:pt idx="924">
                  <c:v>40738</c:v>
                </c:pt>
                <c:pt idx="925">
                  <c:v>40739</c:v>
                </c:pt>
                <c:pt idx="926">
                  <c:v>40740</c:v>
                </c:pt>
                <c:pt idx="927">
                  <c:v>40741</c:v>
                </c:pt>
                <c:pt idx="928">
                  <c:v>40742</c:v>
                </c:pt>
                <c:pt idx="929">
                  <c:v>40743</c:v>
                </c:pt>
                <c:pt idx="930">
                  <c:v>40744</c:v>
                </c:pt>
                <c:pt idx="931">
                  <c:v>40745</c:v>
                </c:pt>
                <c:pt idx="932">
                  <c:v>40746</c:v>
                </c:pt>
                <c:pt idx="933">
                  <c:v>40747</c:v>
                </c:pt>
                <c:pt idx="934">
                  <c:v>40748</c:v>
                </c:pt>
                <c:pt idx="935">
                  <c:v>40749</c:v>
                </c:pt>
                <c:pt idx="936">
                  <c:v>40750</c:v>
                </c:pt>
                <c:pt idx="937">
                  <c:v>40751</c:v>
                </c:pt>
                <c:pt idx="938">
                  <c:v>40752</c:v>
                </c:pt>
                <c:pt idx="939">
                  <c:v>40753</c:v>
                </c:pt>
                <c:pt idx="940">
                  <c:v>40754</c:v>
                </c:pt>
                <c:pt idx="941">
                  <c:v>40755</c:v>
                </c:pt>
                <c:pt idx="942">
                  <c:v>40756</c:v>
                </c:pt>
                <c:pt idx="943">
                  <c:v>40757</c:v>
                </c:pt>
                <c:pt idx="944">
                  <c:v>40758</c:v>
                </c:pt>
                <c:pt idx="945">
                  <c:v>40759</c:v>
                </c:pt>
                <c:pt idx="946">
                  <c:v>40760</c:v>
                </c:pt>
                <c:pt idx="947">
                  <c:v>40761</c:v>
                </c:pt>
                <c:pt idx="948">
                  <c:v>40762</c:v>
                </c:pt>
                <c:pt idx="949">
                  <c:v>40763</c:v>
                </c:pt>
                <c:pt idx="950">
                  <c:v>40764</c:v>
                </c:pt>
                <c:pt idx="951">
                  <c:v>40765</c:v>
                </c:pt>
                <c:pt idx="952">
                  <c:v>40766</c:v>
                </c:pt>
                <c:pt idx="953">
                  <c:v>40767</c:v>
                </c:pt>
                <c:pt idx="954">
                  <c:v>40768</c:v>
                </c:pt>
                <c:pt idx="955">
                  <c:v>40769</c:v>
                </c:pt>
                <c:pt idx="956">
                  <c:v>40770</c:v>
                </c:pt>
                <c:pt idx="957">
                  <c:v>40771</c:v>
                </c:pt>
                <c:pt idx="958">
                  <c:v>40772</c:v>
                </c:pt>
                <c:pt idx="959">
                  <c:v>40773</c:v>
                </c:pt>
                <c:pt idx="960">
                  <c:v>40774</c:v>
                </c:pt>
                <c:pt idx="961">
                  <c:v>40775</c:v>
                </c:pt>
                <c:pt idx="962">
                  <c:v>40776</c:v>
                </c:pt>
                <c:pt idx="963">
                  <c:v>40777</c:v>
                </c:pt>
                <c:pt idx="964">
                  <c:v>40778</c:v>
                </c:pt>
                <c:pt idx="965">
                  <c:v>40779</c:v>
                </c:pt>
                <c:pt idx="966">
                  <c:v>40780</c:v>
                </c:pt>
                <c:pt idx="967">
                  <c:v>40781</c:v>
                </c:pt>
                <c:pt idx="968">
                  <c:v>40782</c:v>
                </c:pt>
                <c:pt idx="969">
                  <c:v>40783</c:v>
                </c:pt>
                <c:pt idx="970">
                  <c:v>40784</c:v>
                </c:pt>
                <c:pt idx="971">
                  <c:v>40785</c:v>
                </c:pt>
                <c:pt idx="972">
                  <c:v>40786</c:v>
                </c:pt>
                <c:pt idx="973">
                  <c:v>40787</c:v>
                </c:pt>
                <c:pt idx="974">
                  <c:v>40788</c:v>
                </c:pt>
                <c:pt idx="975">
                  <c:v>40789</c:v>
                </c:pt>
                <c:pt idx="976">
                  <c:v>40790</c:v>
                </c:pt>
                <c:pt idx="977">
                  <c:v>40791</c:v>
                </c:pt>
                <c:pt idx="978">
                  <c:v>40792</c:v>
                </c:pt>
                <c:pt idx="979">
                  <c:v>40793</c:v>
                </c:pt>
                <c:pt idx="980">
                  <c:v>40794</c:v>
                </c:pt>
                <c:pt idx="981">
                  <c:v>40795</c:v>
                </c:pt>
                <c:pt idx="982">
                  <c:v>40796</c:v>
                </c:pt>
                <c:pt idx="983">
                  <c:v>40797</c:v>
                </c:pt>
                <c:pt idx="984">
                  <c:v>40798</c:v>
                </c:pt>
                <c:pt idx="985">
                  <c:v>40799</c:v>
                </c:pt>
                <c:pt idx="986">
                  <c:v>40800</c:v>
                </c:pt>
                <c:pt idx="987">
                  <c:v>40801</c:v>
                </c:pt>
                <c:pt idx="988">
                  <c:v>40802</c:v>
                </c:pt>
                <c:pt idx="989">
                  <c:v>40803</c:v>
                </c:pt>
                <c:pt idx="990">
                  <c:v>40804</c:v>
                </c:pt>
                <c:pt idx="991">
                  <c:v>40805</c:v>
                </c:pt>
                <c:pt idx="992">
                  <c:v>40806</c:v>
                </c:pt>
                <c:pt idx="993">
                  <c:v>40807</c:v>
                </c:pt>
                <c:pt idx="994">
                  <c:v>40808</c:v>
                </c:pt>
                <c:pt idx="995">
                  <c:v>40809</c:v>
                </c:pt>
                <c:pt idx="996">
                  <c:v>40810</c:v>
                </c:pt>
                <c:pt idx="997">
                  <c:v>40811</c:v>
                </c:pt>
                <c:pt idx="998">
                  <c:v>40812</c:v>
                </c:pt>
                <c:pt idx="999">
                  <c:v>40813</c:v>
                </c:pt>
                <c:pt idx="1000">
                  <c:v>40814</c:v>
                </c:pt>
                <c:pt idx="1001">
                  <c:v>40815</c:v>
                </c:pt>
                <c:pt idx="1002">
                  <c:v>40816</c:v>
                </c:pt>
                <c:pt idx="1003">
                  <c:v>40817</c:v>
                </c:pt>
                <c:pt idx="1004">
                  <c:v>40818</c:v>
                </c:pt>
                <c:pt idx="1005">
                  <c:v>40819</c:v>
                </c:pt>
                <c:pt idx="1006">
                  <c:v>40820</c:v>
                </c:pt>
                <c:pt idx="1007">
                  <c:v>40821</c:v>
                </c:pt>
                <c:pt idx="1008">
                  <c:v>40822</c:v>
                </c:pt>
                <c:pt idx="1009">
                  <c:v>40823</c:v>
                </c:pt>
                <c:pt idx="1010">
                  <c:v>40824</c:v>
                </c:pt>
                <c:pt idx="1011">
                  <c:v>40825</c:v>
                </c:pt>
                <c:pt idx="1012">
                  <c:v>40826</c:v>
                </c:pt>
                <c:pt idx="1013">
                  <c:v>40827</c:v>
                </c:pt>
                <c:pt idx="1014">
                  <c:v>40828</c:v>
                </c:pt>
                <c:pt idx="1015">
                  <c:v>40829</c:v>
                </c:pt>
                <c:pt idx="1016">
                  <c:v>40830</c:v>
                </c:pt>
                <c:pt idx="1017">
                  <c:v>40831</c:v>
                </c:pt>
                <c:pt idx="1018">
                  <c:v>40832</c:v>
                </c:pt>
                <c:pt idx="1019">
                  <c:v>40833</c:v>
                </c:pt>
                <c:pt idx="1020">
                  <c:v>40834</c:v>
                </c:pt>
                <c:pt idx="1021">
                  <c:v>40835</c:v>
                </c:pt>
                <c:pt idx="1022">
                  <c:v>40836</c:v>
                </c:pt>
                <c:pt idx="1023">
                  <c:v>40837</c:v>
                </c:pt>
                <c:pt idx="1024">
                  <c:v>40838</c:v>
                </c:pt>
                <c:pt idx="1025">
                  <c:v>40839</c:v>
                </c:pt>
                <c:pt idx="1026">
                  <c:v>40840</c:v>
                </c:pt>
                <c:pt idx="1027">
                  <c:v>40841</c:v>
                </c:pt>
                <c:pt idx="1028">
                  <c:v>40842</c:v>
                </c:pt>
                <c:pt idx="1029">
                  <c:v>40843</c:v>
                </c:pt>
                <c:pt idx="1030">
                  <c:v>40844</c:v>
                </c:pt>
                <c:pt idx="1031">
                  <c:v>40845</c:v>
                </c:pt>
                <c:pt idx="1032">
                  <c:v>40846</c:v>
                </c:pt>
                <c:pt idx="1033">
                  <c:v>40847</c:v>
                </c:pt>
                <c:pt idx="1034">
                  <c:v>40848</c:v>
                </c:pt>
                <c:pt idx="1035">
                  <c:v>40849</c:v>
                </c:pt>
                <c:pt idx="1036">
                  <c:v>40850</c:v>
                </c:pt>
                <c:pt idx="1037">
                  <c:v>40851</c:v>
                </c:pt>
                <c:pt idx="1038">
                  <c:v>40852</c:v>
                </c:pt>
                <c:pt idx="1039">
                  <c:v>40853</c:v>
                </c:pt>
                <c:pt idx="1040">
                  <c:v>40854</c:v>
                </c:pt>
                <c:pt idx="1041">
                  <c:v>40855</c:v>
                </c:pt>
                <c:pt idx="1042">
                  <c:v>40856</c:v>
                </c:pt>
                <c:pt idx="1043">
                  <c:v>40857</c:v>
                </c:pt>
                <c:pt idx="1044">
                  <c:v>40858</c:v>
                </c:pt>
                <c:pt idx="1045">
                  <c:v>40859</c:v>
                </c:pt>
                <c:pt idx="1046">
                  <c:v>40860</c:v>
                </c:pt>
                <c:pt idx="1047">
                  <c:v>40861</c:v>
                </c:pt>
                <c:pt idx="1048">
                  <c:v>40862</c:v>
                </c:pt>
                <c:pt idx="1049">
                  <c:v>40863</c:v>
                </c:pt>
                <c:pt idx="1050">
                  <c:v>40864</c:v>
                </c:pt>
                <c:pt idx="1051">
                  <c:v>40865</c:v>
                </c:pt>
                <c:pt idx="1052">
                  <c:v>40866</c:v>
                </c:pt>
                <c:pt idx="1053">
                  <c:v>40867</c:v>
                </c:pt>
                <c:pt idx="1054">
                  <c:v>40868</c:v>
                </c:pt>
                <c:pt idx="1055">
                  <c:v>40869</c:v>
                </c:pt>
                <c:pt idx="1056">
                  <c:v>40870</c:v>
                </c:pt>
                <c:pt idx="1057">
                  <c:v>40871</c:v>
                </c:pt>
                <c:pt idx="1058">
                  <c:v>40872</c:v>
                </c:pt>
                <c:pt idx="1059">
                  <c:v>40873</c:v>
                </c:pt>
                <c:pt idx="1060">
                  <c:v>40874</c:v>
                </c:pt>
                <c:pt idx="1061">
                  <c:v>40875</c:v>
                </c:pt>
                <c:pt idx="1062">
                  <c:v>40876</c:v>
                </c:pt>
                <c:pt idx="1063">
                  <c:v>40877</c:v>
                </c:pt>
                <c:pt idx="1064">
                  <c:v>40878</c:v>
                </c:pt>
                <c:pt idx="1065">
                  <c:v>40879</c:v>
                </c:pt>
                <c:pt idx="1066">
                  <c:v>40880</c:v>
                </c:pt>
                <c:pt idx="1067">
                  <c:v>40881</c:v>
                </c:pt>
                <c:pt idx="1068">
                  <c:v>40882</c:v>
                </c:pt>
                <c:pt idx="1069">
                  <c:v>40883</c:v>
                </c:pt>
                <c:pt idx="1070">
                  <c:v>40884</c:v>
                </c:pt>
                <c:pt idx="1071">
                  <c:v>40885</c:v>
                </c:pt>
                <c:pt idx="1072">
                  <c:v>40886</c:v>
                </c:pt>
                <c:pt idx="1073">
                  <c:v>40887</c:v>
                </c:pt>
                <c:pt idx="1074">
                  <c:v>40888</c:v>
                </c:pt>
                <c:pt idx="1075">
                  <c:v>40889</c:v>
                </c:pt>
                <c:pt idx="1076">
                  <c:v>40890</c:v>
                </c:pt>
                <c:pt idx="1077">
                  <c:v>40891</c:v>
                </c:pt>
                <c:pt idx="1078">
                  <c:v>40892</c:v>
                </c:pt>
                <c:pt idx="1079">
                  <c:v>40893</c:v>
                </c:pt>
                <c:pt idx="1080">
                  <c:v>40894</c:v>
                </c:pt>
                <c:pt idx="1081">
                  <c:v>40895</c:v>
                </c:pt>
                <c:pt idx="1082">
                  <c:v>40896</c:v>
                </c:pt>
                <c:pt idx="1083">
                  <c:v>40897</c:v>
                </c:pt>
                <c:pt idx="1084">
                  <c:v>40898</c:v>
                </c:pt>
                <c:pt idx="1085">
                  <c:v>40899</c:v>
                </c:pt>
                <c:pt idx="1086">
                  <c:v>40900</c:v>
                </c:pt>
                <c:pt idx="1087">
                  <c:v>40901</c:v>
                </c:pt>
                <c:pt idx="1088">
                  <c:v>40902</c:v>
                </c:pt>
                <c:pt idx="1089">
                  <c:v>40903</c:v>
                </c:pt>
                <c:pt idx="1090">
                  <c:v>40904</c:v>
                </c:pt>
                <c:pt idx="1091">
                  <c:v>40905</c:v>
                </c:pt>
                <c:pt idx="1092">
                  <c:v>40906</c:v>
                </c:pt>
                <c:pt idx="1093">
                  <c:v>40907</c:v>
                </c:pt>
                <c:pt idx="1094">
                  <c:v>40908</c:v>
                </c:pt>
                <c:pt idx="1095">
                  <c:v>40909</c:v>
                </c:pt>
                <c:pt idx="1096">
                  <c:v>40910</c:v>
                </c:pt>
                <c:pt idx="1097">
                  <c:v>40911</c:v>
                </c:pt>
                <c:pt idx="1098">
                  <c:v>40912</c:v>
                </c:pt>
                <c:pt idx="1099">
                  <c:v>40913</c:v>
                </c:pt>
                <c:pt idx="1100">
                  <c:v>40914</c:v>
                </c:pt>
                <c:pt idx="1101">
                  <c:v>40915</c:v>
                </c:pt>
                <c:pt idx="1102">
                  <c:v>40916</c:v>
                </c:pt>
                <c:pt idx="1103">
                  <c:v>40917</c:v>
                </c:pt>
                <c:pt idx="1104">
                  <c:v>40918</c:v>
                </c:pt>
                <c:pt idx="1105">
                  <c:v>40919</c:v>
                </c:pt>
                <c:pt idx="1106">
                  <c:v>40920</c:v>
                </c:pt>
                <c:pt idx="1107">
                  <c:v>40921</c:v>
                </c:pt>
                <c:pt idx="1108">
                  <c:v>40922</c:v>
                </c:pt>
                <c:pt idx="1109">
                  <c:v>40923</c:v>
                </c:pt>
                <c:pt idx="1110">
                  <c:v>40924</c:v>
                </c:pt>
                <c:pt idx="1111">
                  <c:v>40925</c:v>
                </c:pt>
                <c:pt idx="1112">
                  <c:v>40926</c:v>
                </c:pt>
                <c:pt idx="1113">
                  <c:v>40927</c:v>
                </c:pt>
                <c:pt idx="1114">
                  <c:v>40928</c:v>
                </c:pt>
                <c:pt idx="1115">
                  <c:v>40929</c:v>
                </c:pt>
                <c:pt idx="1116">
                  <c:v>40930</c:v>
                </c:pt>
                <c:pt idx="1117">
                  <c:v>40931</c:v>
                </c:pt>
                <c:pt idx="1118">
                  <c:v>40932</c:v>
                </c:pt>
                <c:pt idx="1119">
                  <c:v>40933</c:v>
                </c:pt>
                <c:pt idx="1120">
                  <c:v>40934</c:v>
                </c:pt>
                <c:pt idx="1121">
                  <c:v>40935</c:v>
                </c:pt>
                <c:pt idx="1122">
                  <c:v>40936</c:v>
                </c:pt>
                <c:pt idx="1123">
                  <c:v>40937</c:v>
                </c:pt>
                <c:pt idx="1124">
                  <c:v>40938</c:v>
                </c:pt>
                <c:pt idx="1125">
                  <c:v>40939</c:v>
                </c:pt>
                <c:pt idx="1126">
                  <c:v>40940</c:v>
                </c:pt>
                <c:pt idx="1127">
                  <c:v>40941</c:v>
                </c:pt>
                <c:pt idx="1128">
                  <c:v>40942</c:v>
                </c:pt>
                <c:pt idx="1129">
                  <c:v>40943</c:v>
                </c:pt>
                <c:pt idx="1130">
                  <c:v>40944</c:v>
                </c:pt>
                <c:pt idx="1131">
                  <c:v>40945</c:v>
                </c:pt>
                <c:pt idx="1132">
                  <c:v>40946</c:v>
                </c:pt>
                <c:pt idx="1133">
                  <c:v>40947</c:v>
                </c:pt>
                <c:pt idx="1134">
                  <c:v>40948</c:v>
                </c:pt>
                <c:pt idx="1135">
                  <c:v>40949</c:v>
                </c:pt>
                <c:pt idx="1136">
                  <c:v>40950</c:v>
                </c:pt>
                <c:pt idx="1137">
                  <c:v>40951</c:v>
                </c:pt>
                <c:pt idx="1138">
                  <c:v>40952</c:v>
                </c:pt>
                <c:pt idx="1139">
                  <c:v>40953</c:v>
                </c:pt>
                <c:pt idx="1140">
                  <c:v>40954</c:v>
                </c:pt>
                <c:pt idx="1141">
                  <c:v>40955</c:v>
                </c:pt>
                <c:pt idx="1142">
                  <c:v>40956</c:v>
                </c:pt>
                <c:pt idx="1143">
                  <c:v>40957</c:v>
                </c:pt>
                <c:pt idx="1144">
                  <c:v>40958</c:v>
                </c:pt>
                <c:pt idx="1145">
                  <c:v>40959</c:v>
                </c:pt>
                <c:pt idx="1146">
                  <c:v>40960</c:v>
                </c:pt>
                <c:pt idx="1147">
                  <c:v>40961</c:v>
                </c:pt>
                <c:pt idx="1148">
                  <c:v>40962</c:v>
                </c:pt>
                <c:pt idx="1149">
                  <c:v>40963</c:v>
                </c:pt>
                <c:pt idx="1150">
                  <c:v>40964</c:v>
                </c:pt>
                <c:pt idx="1151">
                  <c:v>40965</c:v>
                </c:pt>
                <c:pt idx="1152">
                  <c:v>40966</c:v>
                </c:pt>
                <c:pt idx="1153">
                  <c:v>40967</c:v>
                </c:pt>
                <c:pt idx="1154">
                  <c:v>40968</c:v>
                </c:pt>
                <c:pt idx="1155">
                  <c:v>40969</c:v>
                </c:pt>
                <c:pt idx="1156">
                  <c:v>40970</c:v>
                </c:pt>
                <c:pt idx="1157">
                  <c:v>40971</c:v>
                </c:pt>
                <c:pt idx="1158">
                  <c:v>40972</c:v>
                </c:pt>
                <c:pt idx="1159">
                  <c:v>40973</c:v>
                </c:pt>
                <c:pt idx="1160">
                  <c:v>40974</c:v>
                </c:pt>
                <c:pt idx="1161">
                  <c:v>40975</c:v>
                </c:pt>
                <c:pt idx="1162">
                  <c:v>40976</c:v>
                </c:pt>
                <c:pt idx="1163">
                  <c:v>40977</c:v>
                </c:pt>
                <c:pt idx="1164">
                  <c:v>40978</c:v>
                </c:pt>
                <c:pt idx="1165">
                  <c:v>40979</c:v>
                </c:pt>
                <c:pt idx="1166">
                  <c:v>40980</c:v>
                </c:pt>
                <c:pt idx="1167">
                  <c:v>40981</c:v>
                </c:pt>
                <c:pt idx="1168">
                  <c:v>40982</c:v>
                </c:pt>
                <c:pt idx="1169">
                  <c:v>40983</c:v>
                </c:pt>
                <c:pt idx="1170">
                  <c:v>40984</c:v>
                </c:pt>
                <c:pt idx="1171">
                  <c:v>40985</c:v>
                </c:pt>
                <c:pt idx="1172">
                  <c:v>40986</c:v>
                </c:pt>
                <c:pt idx="1173">
                  <c:v>40987</c:v>
                </c:pt>
                <c:pt idx="1174">
                  <c:v>40988</c:v>
                </c:pt>
                <c:pt idx="1175">
                  <c:v>40989</c:v>
                </c:pt>
                <c:pt idx="1176">
                  <c:v>40990</c:v>
                </c:pt>
                <c:pt idx="1177">
                  <c:v>40991</c:v>
                </c:pt>
                <c:pt idx="1178">
                  <c:v>40992</c:v>
                </c:pt>
                <c:pt idx="1179">
                  <c:v>40993</c:v>
                </c:pt>
                <c:pt idx="1180">
                  <c:v>40994</c:v>
                </c:pt>
                <c:pt idx="1181">
                  <c:v>40995</c:v>
                </c:pt>
                <c:pt idx="1182">
                  <c:v>40996</c:v>
                </c:pt>
                <c:pt idx="1183">
                  <c:v>40997</c:v>
                </c:pt>
                <c:pt idx="1184">
                  <c:v>40998</c:v>
                </c:pt>
                <c:pt idx="1185">
                  <c:v>40999</c:v>
                </c:pt>
                <c:pt idx="1186">
                  <c:v>41000</c:v>
                </c:pt>
                <c:pt idx="1187">
                  <c:v>41001</c:v>
                </c:pt>
                <c:pt idx="1188">
                  <c:v>41002</c:v>
                </c:pt>
                <c:pt idx="1189">
                  <c:v>41003</c:v>
                </c:pt>
                <c:pt idx="1190">
                  <c:v>41004</c:v>
                </c:pt>
                <c:pt idx="1191">
                  <c:v>41005</c:v>
                </c:pt>
                <c:pt idx="1192">
                  <c:v>41006</c:v>
                </c:pt>
                <c:pt idx="1193">
                  <c:v>41007</c:v>
                </c:pt>
                <c:pt idx="1194">
                  <c:v>41008</c:v>
                </c:pt>
                <c:pt idx="1195">
                  <c:v>41009</c:v>
                </c:pt>
                <c:pt idx="1196">
                  <c:v>41010</c:v>
                </c:pt>
                <c:pt idx="1197">
                  <c:v>41011</c:v>
                </c:pt>
                <c:pt idx="1198">
                  <c:v>41012</c:v>
                </c:pt>
                <c:pt idx="1199">
                  <c:v>41013</c:v>
                </c:pt>
                <c:pt idx="1200">
                  <c:v>41014</c:v>
                </c:pt>
                <c:pt idx="1201">
                  <c:v>41015</c:v>
                </c:pt>
                <c:pt idx="1202">
                  <c:v>41016</c:v>
                </c:pt>
                <c:pt idx="1203">
                  <c:v>41017</c:v>
                </c:pt>
                <c:pt idx="1204">
                  <c:v>41018</c:v>
                </c:pt>
                <c:pt idx="1205">
                  <c:v>41019</c:v>
                </c:pt>
                <c:pt idx="1206">
                  <c:v>41020</c:v>
                </c:pt>
                <c:pt idx="1207">
                  <c:v>41021</c:v>
                </c:pt>
                <c:pt idx="1208">
                  <c:v>41022</c:v>
                </c:pt>
                <c:pt idx="1209">
                  <c:v>41023</c:v>
                </c:pt>
                <c:pt idx="1210">
                  <c:v>41024</c:v>
                </c:pt>
                <c:pt idx="1211">
                  <c:v>41025</c:v>
                </c:pt>
                <c:pt idx="1212">
                  <c:v>41026</c:v>
                </c:pt>
                <c:pt idx="1213">
                  <c:v>41027</c:v>
                </c:pt>
                <c:pt idx="1214">
                  <c:v>41028</c:v>
                </c:pt>
                <c:pt idx="1215">
                  <c:v>41029</c:v>
                </c:pt>
                <c:pt idx="1216">
                  <c:v>41030</c:v>
                </c:pt>
                <c:pt idx="1217">
                  <c:v>41031</c:v>
                </c:pt>
                <c:pt idx="1218">
                  <c:v>41032</c:v>
                </c:pt>
                <c:pt idx="1219">
                  <c:v>41033</c:v>
                </c:pt>
                <c:pt idx="1220">
                  <c:v>41034</c:v>
                </c:pt>
                <c:pt idx="1221">
                  <c:v>41035</c:v>
                </c:pt>
                <c:pt idx="1222">
                  <c:v>41036</c:v>
                </c:pt>
                <c:pt idx="1223">
                  <c:v>41037</c:v>
                </c:pt>
                <c:pt idx="1224">
                  <c:v>41038</c:v>
                </c:pt>
                <c:pt idx="1225">
                  <c:v>41039</c:v>
                </c:pt>
                <c:pt idx="1226">
                  <c:v>41040</c:v>
                </c:pt>
                <c:pt idx="1227">
                  <c:v>41041</c:v>
                </c:pt>
                <c:pt idx="1228">
                  <c:v>41042</c:v>
                </c:pt>
                <c:pt idx="1229">
                  <c:v>41043</c:v>
                </c:pt>
                <c:pt idx="1230">
                  <c:v>41044</c:v>
                </c:pt>
                <c:pt idx="1231">
                  <c:v>41045</c:v>
                </c:pt>
                <c:pt idx="1232">
                  <c:v>41046</c:v>
                </c:pt>
                <c:pt idx="1233">
                  <c:v>41047</c:v>
                </c:pt>
                <c:pt idx="1234">
                  <c:v>41048</c:v>
                </c:pt>
                <c:pt idx="1235">
                  <c:v>41049</c:v>
                </c:pt>
                <c:pt idx="1236">
                  <c:v>41050</c:v>
                </c:pt>
                <c:pt idx="1237">
                  <c:v>41051</c:v>
                </c:pt>
                <c:pt idx="1238">
                  <c:v>41052</c:v>
                </c:pt>
                <c:pt idx="1239">
                  <c:v>41053</c:v>
                </c:pt>
                <c:pt idx="1240">
                  <c:v>41054</c:v>
                </c:pt>
                <c:pt idx="1241">
                  <c:v>41055</c:v>
                </c:pt>
                <c:pt idx="1242">
                  <c:v>41056</c:v>
                </c:pt>
                <c:pt idx="1243">
                  <c:v>41057</c:v>
                </c:pt>
                <c:pt idx="1244">
                  <c:v>41058</c:v>
                </c:pt>
                <c:pt idx="1245">
                  <c:v>41059</c:v>
                </c:pt>
                <c:pt idx="1246">
                  <c:v>41060</c:v>
                </c:pt>
                <c:pt idx="1247">
                  <c:v>41061</c:v>
                </c:pt>
                <c:pt idx="1248">
                  <c:v>41062</c:v>
                </c:pt>
                <c:pt idx="1249">
                  <c:v>41063</c:v>
                </c:pt>
                <c:pt idx="1250">
                  <c:v>41064</c:v>
                </c:pt>
                <c:pt idx="1251">
                  <c:v>41065</c:v>
                </c:pt>
                <c:pt idx="1252">
                  <c:v>41066</c:v>
                </c:pt>
                <c:pt idx="1253">
                  <c:v>41067</c:v>
                </c:pt>
                <c:pt idx="1254">
                  <c:v>41068</c:v>
                </c:pt>
                <c:pt idx="1255">
                  <c:v>41069</c:v>
                </c:pt>
                <c:pt idx="1256">
                  <c:v>41070</c:v>
                </c:pt>
                <c:pt idx="1257">
                  <c:v>41071</c:v>
                </c:pt>
                <c:pt idx="1258">
                  <c:v>41072</c:v>
                </c:pt>
                <c:pt idx="1259">
                  <c:v>41073</c:v>
                </c:pt>
                <c:pt idx="1260">
                  <c:v>41074</c:v>
                </c:pt>
                <c:pt idx="1261">
                  <c:v>41075</c:v>
                </c:pt>
                <c:pt idx="1262">
                  <c:v>41076</c:v>
                </c:pt>
                <c:pt idx="1263">
                  <c:v>41077</c:v>
                </c:pt>
                <c:pt idx="1264">
                  <c:v>41078</c:v>
                </c:pt>
                <c:pt idx="1265">
                  <c:v>41079</c:v>
                </c:pt>
                <c:pt idx="1266">
                  <c:v>41080</c:v>
                </c:pt>
                <c:pt idx="1267">
                  <c:v>41081</c:v>
                </c:pt>
                <c:pt idx="1268">
                  <c:v>41082</c:v>
                </c:pt>
                <c:pt idx="1269">
                  <c:v>41083</c:v>
                </c:pt>
                <c:pt idx="1270">
                  <c:v>41084</c:v>
                </c:pt>
                <c:pt idx="1271">
                  <c:v>41085</c:v>
                </c:pt>
                <c:pt idx="1272">
                  <c:v>41086</c:v>
                </c:pt>
                <c:pt idx="1273">
                  <c:v>41087</c:v>
                </c:pt>
                <c:pt idx="1274">
                  <c:v>41088</c:v>
                </c:pt>
                <c:pt idx="1275">
                  <c:v>41089</c:v>
                </c:pt>
                <c:pt idx="1276">
                  <c:v>41090</c:v>
                </c:pt>
                <c:pt idx="1277">
                  <c:v>41091</c:v>
                </c:pt>
                <c:pt idx="1278">
                  <c:v>41092</c:v>
                </c:pt>
                <c:pt idx="1279">
                  <c:v>41093</c:v>
                </c:pt>
                <c:pt idx="1280">
                  <c:v>41094</c:v>
                </c:pt>
                <c:pt idx="1281">
                  <c:v>41095</c:v>
                </c:pt>
                <c:pt idx="1282">
                  <c:v>41096</c:v>
                </c:pt>
                <c:pt idx="1283">
                  <c:v>41097</c:v>
                </c:pt>
                <c:pt idx="1284">
                  <c:v>41098</c:v>
                </c:pt>
                <c:pt idx="1285">
                  <c:v>41099</c:v>
                </c:pt>
                <c:pt idx="1286">
                  <c:v>41100</c:v>
                </c:pt>
                <c:pt idx="1287">
                  <c:v>41101</c:v>
                </c:pt>
                <c:pt idx="1288">
                  <c:v>41102</c:v>
                </c:pt>
                <c:pt idx="1289">
                  <c:v>41103</c:v>
                </c:pt>
                <c:pt idx="1290">
                  <c:v>41104</c:v>
                </c:pt>
                <c:pt idx="1291">
                  <c:v>41105</c:v>
                </c:pt>
                <c:pt idx="1292">
                  <c:v>41106</c:v>
                </c:pt>
                <c:pt idx="1293">
                  <c:v>41107</c:v>
                </c:pt>
                <c:pt idx="1294">
                  <c:v>41108</c:v>
                </c:pt>
                <c:pt idx="1295">
                  <c:v>41109</c:v>
                </c:pt>
                <c:pt idx="1296">
                  <c:v>41110</c:v>
                </c:pt>
                <c:pt idx="1297">
                  <c:v>41111</c:v>
                </c:pt>
                <c:pt idx="1298">
                  <c:v>41112</c:v>
                </c:pt>
                <c:pt idx="1299">
                  <c:v>41113</c:v>
                </c:pt>
                <c:pt idx="1300">
                  <c:v>41114</c:v>
                </c:pt>
                <c:pt idx="1301">
                  <c:v>41115</c:v>
                </c:pt>
                <c:pt idx="1302">
                  <c:v>41116</c:v>
                </c:pt>
                <c:pt idx="1303">
                  <c:v>41117</c:v>
                </c:pt>
                <c:pt idx="1304">
                  <c:v>41118</c:v>
                </c:pt>
                <c:pt idx="1305">
                  <c:v>41119</c:v>
                </c:pt>
                <c:pt idx="1306">
                  <c:v>41120</c:v>
                </c:pt>
                <c:pt idx="1307">
                  <c:v>41121</c:v>
                </c:pt>
                <c:pt idx="1308">
                  <c:v>41122</c:v>
                </c:pt>
                <c:pt idx="1309">
                  <c:v>41123</c:v>
                </c:pt>
                <c:pt idx="1310">
                  <c:v>41124</c:v>
                </c:pt>
                <c:pt idx="1311">
                  <c:v>41125</c:v>
                </c:pt>
                <c:pt idx="1312">
                  <c:v>41126</c:v>
                </c:pt>
                <c:pt idx="1313">
                  <c:v>41127</c:v>
                </c:pt>
                <c:pt idx="1314">
                  <c:v>41128</c:v>
                </c:pt>
                <c:pt idx="1315">
                  <c:v>41129</c:v>
                </c:pt>
                <c:pt idx="1316">
                  <c:v>41130</c:v>
                </c:pt>
                <c:pt idx="1317">
                  <c:v>41131</c:v>
                </c:pt>
                <c:pt idx="1318">
                  <c:v>41132</c:v>
                </c:pt>
                <c:pt idx="1319">
                  <c:v>41133</c:v>
                </c:pt>
                <c:pt idx="1320">
                  <c:v>41134</c:v>
                </c:pt>
                <c:pt idx="1321">
                  <c:v>41135</c:v>
                </c:pt>
                <c:pt idx="1322">
                  <c:v>41136</c:v>
                </c:pt>
                <c:pt idx="1323">
                  <c:v>41137</c:v>
                </c:pt>
                <c:pt idx="1324">
                  <c:v>41138</c:v>
                </c:pt>
                <c:pt idx="1325">
                  <c:v>41139</c:v>
                </c:pt>
                <c:pt idx="1326">
                  <c:v>41140</c:v>
                </c:pt>
                <c:pt idx="1327">
                  <c:v>41141</c:v>
                </c:pt>
                <c:pt idx="1328">
                  <c:v>41142</c:v>
                </c:pt>
                <c:pt idx="1329">
                  <c:v>41143</c:v>
                </c:pt>
                <c:pt idx="1330">
                  <c:v>41144</c:v>
                </c:pt>
                <c:pt idx="1331">
                  <c:v>41145</c:v>
                </c:pt>
                <c:pt idx="1332">
                  <c:v>41146</c:v>
                </c:pt>
                <c:pt idx="1333">
                  <c:v>41147</c:v>
                </c:pt>
                <c:pt idx="1334">
                  <c:v>41148</c:v>
                </c:pt>
                <c:pt idx="1335">
                  <c:v>41149</c:v>
                </c:pt>
                <c:pt idx="1336">
                  <c:v>41150</c:v>
                </c:pt>
                <c:pt idx="1337">
                  <c:v>41151</c:v>
                </c:pt>
                <c:pt idx="1338">
                  <c:v>41152</c:v>
                </c:pt>
                <c:pt idx="1339">
                  <c:v>41153</c:v>
                </c:pt>
                <c:pt idx="1340">
                  <c:v>41154</c:v>
                </c:pt>
                <c:pt idx="1341">
                  <c:v>41155</c:v>
                </c:pt>
                <c:pt idx="1342">
                  <c:v>41156</c:v>
                </c:pt>
                <c:pt idx="1343">
                  <c:v>41157</c:v>
                </c:pt>
                <c:pt idx="1344">
                  <c:v>41158</c:v>
                </c:pt>
                <c:pt idx="1345">
                  <c:v>41159</c:v>
                </c:pt>
                <c:pt idx="1346">
                  <c:v>41160</c:v>
                </c:pt>
                <c:pt idx="1347">
                  <c:v>41161</c:v>
                </c:pt>
                <c:pt idx="1348">
                  <c:v>41162</c:v>
                </c:pt>
                <c:pt idx="1349">
                  <c:v>41163</c:v>
                </c:pt>
                <c:pt idx="1350">
                  <c:v>41164</c:v>
                </c:pt>
                <c:pt idx="1351">
                  <c:v>41165</c:v>
                </c:pt>
                <c:pt idx="1352">
                  <c:v>41166</c:v>
                </c:pt>
                <c:pt idx="1353">
                  <c:v>41167</c:v>
                </c:pt>
                <c:pt idx="1354">
                  <c:v>41168</c:v>
                </c:pt>
                <c:pt idx="1355">
                  <c:v>41169</c:v>
                </c:pt>
                <c:pt idx="1356">
                  <c:v>41170</c:v>
                </c:pt>
                <c:pt idx="1357">
                  <c:v>41171</c:v>
                </c:pt>
                <c:pt idx="1358">
                  <c:v>41172</c:v>
                </c:pt>
                <c:pt idx="1359">
                  <c:v>41173</c:v>
                </c:pt>
                <c:pt idx="1360">
                  <c:v>41174</c:v>
                </c:pt>
                <c:pt idx="1361">
                  <c:v>41175</c:v>
                </c:pt>
                <c:pt idx="1362">
                  <c:v>41176</c:v>
                </c:pt>
                <c:pt idx="1363">
                  <c:v>41177</c:v>
                </c:pt>
                <c:pt idx="1364">
                  <c:v>41178</c:v>
                </c:pt>
                <c:pt idx="1365">
                  <c:v>41179</c:v>
                </c:pt>
                <c:pt idx="1366">
                  <c:v>41180</c:v>
                </c:pt>
                <c:pt idx="1367">
                  <c:v>41181</c:v>
                </c:pt>
                <c:pt idx="1368">
                  <c:v>41182</c:v>
                </c:pt>
                <c:pt idx="1369">
                  <c:v>41183</c:v>
                </c:pt>
                <c:pt idx="1370">
                  <c:v>41184</c:v>
                </c:pt>
                <c:pt idx="1371">
                  <c:v>41185</c:v>
                </c:pt>
                <c:pt idx="1372">
                  <c:v>41186</c:v>
                </c:pt>
                <c:pt idx="1373">
                  <c:v>41187</c:v>
                </c:pt>
                <c:pt idx="1374">
                  <c:v>41188</c:v>
                </c:pt>
                <c:pt idx="1375">
                  <c:v>41189</c:v>
                </c:pt>
                <c:pt idx="1376">
                  <c:v>41190</c:v>
                </c:pt>
                <c:pt idx="1377">
                  <c:v>41191</c:v>
                </c:pt>
                <c:pt idx="1378">
                  <c:v>41192</c:v>
                </c:pt>
                <c:pt idx="1379">
                  <c:v>41193</c:v>
                </c:pt>
                <c:pt idx="1380">
                  <c:v>41194</c:v>
                </c:pt>
                <c:pt idx="1381">
                  <c:v>41195</c:v>
                </c:pt>
                <c:pt idx="1382">
                  <c:v>41196</c:v>
                </c:pt>
                <c:pt idx="1383">
                  <c:v>41197</c:v>
                </c:pt>
                <c:pt idx="1384">
                  <c:v>41198</c:v>
                </c:pt>
                <c:pt idx="1385">
                  <c:v>41199</c:v>
                </c:pt>
                <c:pt idx="1386">
                  <c:v>41200</c:v>
                </c:pt>
                <c:pt idx="1387">
                  <c:v>41201</c:v>
                </c:pt>
                <c:pt idx="1388">
                  <c:v>41202</c:v>
                </c:pt>
                <c:pt idx="1389">
                  <c:v>41203</c:v>
                </c:pt>
                <c:pt idx="1390">
                  <c:v>41204</c:v>
                </c:pt>
                <c:pt idx="1391">
                  <c:v>41205</c:v>
                </c:pt>
                <c:pt idx="1392">
                  <c:v>41206</c:v>
                </c:pt>
                <c:pt idx="1393">
                  <c:v>41207</c:v>
                </c:pt>
                <c:pt idx="1394">
                  <c:v>41208</c:v>
                </c:pt>
                <c:pt idx="1395">
                  <c:v>41209</c:v>
                </c:pt>
                <c:pt idx="1396">
                  <c:v>41210</c:v>
                </c:pt>
                <c:pt idx="1397">
                  <c:v>41211</c:v>
                </c:pt>
                <c:pt idx="1398">
                  <c:v>41212</c:v>
                </c:pt>
                <c:pt idx="1399">
                  <c:v>41213</c:v>
                </c:pt>
                <c:pt idx="1400">
                  <c:v>41214</c:v>
                </c:pt>
                <c:pt idx="1401">
                  <c:v>41215</c:v>
                </c:pt>
                <c:pt idx="1402">
                  <c:v>41216</c:v>
                </c:pt>
                <c:pt idx="1403">
                  <c:v>41217</c:v>
                </c:pt>
                <c:pt idx="1404">
                  <c:v>41218</c:v>
                </c:pt>
                <c:pt idx="1405">
                  <c:v>41219</c:v>
                </c:pt>
                <c:pt idx="1406">
                  <c:v>41220</c:v>
                </c:pt>
                <c:pt idx="1407">
                  <c:v>41221</c:v>
                </c:pt>
                <c:pt idx="1408">
                  <c:v>41222</c:v>
                </c:pt>
                <c:pt idx="1409">
                  <c:v>41223</c:v>
                </c:pt>
                <c:pt idx="1410">
                  <c:v>41224</c:v>
                </c:pt>
                <c:pt idx="1411">
                  <c:v>41225</c:v>
                </c:pt>
                <c:pt idx="1412">
                  <c:v>41226</c:v>
                </c:pt>
                <c:pt idx="1413">
                  <c:v>41227</c:v>
                </c:pt>
                <c:pt idx="1414">
                  <c:v>41228</c:v>
                </c:pt>
                <c:pt idx="1415">
                  <c:v>41229</c:v>
                </c:pt>
                <c:pt idx="1416">
                  <c:v>41230</c:v>
                </c:pt>
                <c:pt idx="1417">
                  <c:v>41231</c:v>
                </c:pt>
                <c:pt idx="1418">
                  <c:v>41232</c:v>
                </c:pt>
                <c:pt idx="1419">
                  <c:v>41233</c:v>
                </c:pt>
                <c:pt idx="1420">
                  <c:v>41234</c:v>
                </c:pt>
                <c:pt idx="1421">
                  <c:v>41235</c:v>
                </c:pt>
                <c:pt idx="1422">
                  <c:v>41236</c:v>
                </c:pt>
                <c:pt idx="1423">
                  <c:v>41237</c:v>
                </c:pt>
                <c:pt idx="1424">
                  <c:v>41238</c:v>
                </c:pt>
                <c:pt idx="1425">
                  <c:v>41239</c:v>
                </c:pt>
                <c:pt idx="1426">
                  <c:v>41240</c:v>
                </c:pt>
                <c:pt idx="1427">
                  <c:v>41241</c:v>
                </c:pt>
                <c:pt idx="1428">
                  <c:v>41242</c:v>
                </c:pt>
                <c:pt idx="1429">
                  <c:v>41243</c:v>
                </c:pt>
                <c:pt idx="1430">
                  <c:v>41244</c:v>
                </c:pt>
                <c:pt idx="1431">
                  <c:v>41245</c:v>
                </c:pt>
                <c:pt idx="1432">
                  <c:v>41246</c:v>
                </c:pt>
                <c:pt idx="1433">
                  <c:v>41247</c:v>
                </c:pt>
                <c:pt idx="1434">
                  <c:v>41248</c:v>
                </c:pt>
                <c:pt idx="1435">
                  <c:v>41249</c:v>
                </c:pt>
                <c:pt idx="1436">
                  <c:v>41250</c:v>
                </c:pt>
                <c:pt idx="1437">
                  <c:v>41251</c:v>
                </c:pt>
                <c:pt idx="1438">
                  <c:v>41252</c:v>
                </c:pt>
                <c:pt idx="1439">
                  <c:v>41253</c:v>
                </c:pt>
                <c:pt idx="1440">
                  <c:v>41254</c:v>
                </c:pt>
                <c:pt idx="1441">
                  <c:v>41255</c:v>
                </c:pt>
                <c:pt idx="1442">
                  <c:v>41256</c:v>
                </c:pt>
                <c:pt idx="1443">
                  <c:v>41257</c:v>
                </c:pt>
                <c:pt idx="1444">
                  <c:v>41258</c:v>
                </c:pt>
                <c:pt idx="1445">
                  <c:v>41259</c:v>
                </c:pt>
                <c:pt idx="1446">
                  <c:v>41260</c:v>
                </c:pt>
                <c:pt idx="1447">
                  <c:v>41261</c:v>
                </c:pt>
                <c:pt idx="1448">
                  <c:v>41262</c:v>
                </c:pt>
                <c:pt idx="1449">
                  <c:v>41263</c:v>
                </c:pt>
                <c:pt idx="1450">
                  <c:v>41264</c:v>
                </c:pt>
                <c:pt idx="1451">
                  <c:v>41265</c:v>
                </c:pt>
                <c:pt idx="1452">
                  <c:v>41266</c:v>
                </c:pt>
                <c:pt idx="1453">
                  <c:v>41267</c:v>
                </c:pt>
                <c:pt idx="1454">
                  <c:v>41268</c:v>
                </c:pt>
                <c:pt idx="1455">
                  <c:v>41269</c:v>
                </c:pt>
                <c:pt idx="1456">
                  <c:v>41270</c:v>
                </c:pt>
                <c:pt idx="1457">
                  <c:v>41271</c:v>
                </c:pt>
                <c:pt idx="1458">
                  <c:v>41272</c:v>
                </c:pt>
                <c:pt idx="1459">
                  <c:v>41273</c:v>
                </c:pt>
                <c:pt idx="1460">
                  <c:v>41274</c:v>
                </c:pt>
                <c:pt idx="1461">
                  <c:v>41275</c:v>
                </c:pt>
                <c:pt idx="1462">
                  <c:v>41276</c:v>
                </c:pt>
                <c:pt idx="1463">
                  <c:v>41277</c:v>
                </c:pt>
                <c:pt idx="1464">
                  <c:v>41278</c:v>
                </c:pt>
                <c:pt idx="1465">
                  <c:v>41279</c:v>
                </c:pt>
                <c:pt idx="1466">
                  <c:v>41280</c:v>
                </c:pt>
                <c:pt idx="1467">
                  <c:v>41281</c:v>
                </c:pt>
                <c:pt idx="1468">
                  <c:v>41282</c:v>
                </c:pt>
                <c:pt idx="1469">
                  <c:v>41283</c:v>
                </c:pt>
                <c:pt idx="1470">
                  <c:v>41284</c:v>
                </c:pt>
                <c:pt idx="1471">
                  <c:v>41285</c:v>
                </c:pt>
                <c:pt idx="1472">
                  <c:v>41286</c:v>
                </c:pt>
                <c:pt idx="1473">
                  <c:v>41287</c:v>
                </c:pt>
                <c:pt idx="1474">
                  <c:v>41288</c:v>
                </c:pt>
                <c:pt idx="1475">
                  <c:v>41289</c:v>
                </c:pt>
                <c:pt idx="1476">
                  <c:v>41290</c:v>
                </c:pt>
                <c:pt idx="1477">
                  <c:v>41291</c:v>
                </c:pt>
                <c:pt idx="1478">
                  <c:v>41292</c:v>
                </c:pt>
                <c:pt idx="1479">
                  <c:v>41293</c:v>
                </c:pt>
                <c:pt idx="1480">
                  <c:v>41294</c:v>
                </c:pt>
                <c:pt idx="1481">
                  <c:v>41295</c:v>
                </c:pt>
                <c:pt idx="1482">
                  <c:v>41296</c:v>
                </c:pt>
                <c:pt idx="1483">
                  <c:v>41297</c:v>
                </c:pt>
                <c:pt idx="1484">
                  <c:v>41298</c:v>
                </c:pt>
                <c:pt idx="1485">
                  <c:v>41299</c:v>
                </c:pt>
                <c:pt idx="1486">
                  <c:v>41300</c:v>
                </c:pt>
                <c:pt idx="1487">
                  <c:v>41301</c:v>
                </c:pt>
                <c:pt idx="1488">
                  <c:v>41302</c:v>
                </c:pt>
                <c:pt idx="1489">
                  <c:v>41303</c:v>
                </c:pt>
                <c:pt idx="1490">
                  <c:v>41304</c:v>
                </c:pt>
                <c:pt idx="1491">
                  <c:v>41305</c:v>
                </c:pt>
                <c:pt idx="1492">
                  <c:v>41306</c:v>
                </c:pt>
                <c:pt idx="1493">
                  <c:v>41307</c:v>
                </c:pt>
                <c:pt idx="1494">
                  <c:v>41308</c:v>
                </c:pt>
                <c:pt idx="1495">
                  <c:v>41309</c:v>
                </c:pt>
                <c:pt idx="1496">
                  <c:v>41310</c:v>
                </c:pt>
                <c:pt idx="1497">
                  <c:v>41311</c:v>
                </c:pt>
                <c:pt idx="1498">
                  <c:v>41312</c:v>
                </c:pt>
                <c:pt idx="1499">
                  <c:v>41313</c:v>
                </c:pt>
                <c:pt idx="1500">
                  <c:v>41314</c:v>
                </c:pt>
                <c:pt idx="1501">
                  <c:v>41315</c:v>
                </c:pt>
                <c:pt idx="1502">
                  <c:v>41316</c:v>
                </c:pt>
                <c:pt idx="1503">
                  <c:v>41317</c:v>
                </c:pt>
                <c:pt idx="1504">
                  <c:v>41318</c:v>
                </c:pt>
                <c:pt idx="1505">
                  <c:v>41319</c:v>
                </c:pt>
                <c:pt idx="1506">
                  <c:v>41320</c:v>
                </c:pt>
                <c:pt idx="1507">
                  <c:v>41321</c:v>
                </c:pt>
                <c:pt idx="1508">
                  <c:v>41322</c:v>
                </c:pt>
                <c:pt idx="1509">
                  <c:v>41323</c:v>
                </c:pt>
                <c:pt idx="1510">
                  <c:v>41324</c:v>
                </c:pt>
                <c:pt idx="1511">
                  <c:v>41325</c:v>
                </c:pt>
                <c:pt idx="1512">
                  <c:v>41326</c:v>
                </c:pt>
                <c:pt idx="1513">
                  <c:v>41327</c:v>
                </c:pt>
                <c:pt idx="1514">
                  <c:v>41328</c:v>
                </c:pt>
                <c:pt idx="1515">
                  <c:v>41329</c:v>
                </c:pt>
                <c:pt idx="1516">
                  <c:v>41330</c:v>
                </c:pt>
                <c:pt idx="1517">
                  <c:v>41331</c:v>
                </c:pt>
                <c:pt idx="1518">
                  <c:v>41332</c:v>
                </c:pt>
                <c:pt idx="1519">
                  <c:v>41333</c:v>
                </c:pt>
                <c:pt idx="1520">
                  <c:v>41334</c:v>
                </c:pt>
                <c:pt idx="1521">
                  <c:v>41335</c:v>
                </c:pt>
                <c:pt idx="1522">
                  <c:v>41336</c:v>
                </c:pt>
                <c:pt idx="1523">
                  <c:v>41337</c:v>
                </c:pt>
                <c:pt idx="1524">
                  <c:v>41338</c:v>
                </c:pt>
                <c:pt idx="1525">
                  <c:v>41339</c:v>
                </c:pt>
                <c:pt idx="1526">
                  <c:v>41340</c:v>
                </c:pt>
                <c:pt idx="1527">
                  <c:v>41341</c:v>
                </c:pt>
                <c:pt idx="1528">
                  <c:v>41342</c:v>
                </c:pt>
                <c:pt idx="1529">
                  <c:v>41343</c:v>
                </c:pt>
                <c:pt idx="1530">
                  <c:v>41344</c:v>
                </c:pt>
                <c:pt idx="1531">
                  <c:v>41345</c:v>
                </c:pt>
                <c:pt idx="1532">
                  <c:v>41346</c:v>
                </c:pt>
                <c:pt idx="1533">
                  <c:v>41347</c:v>
                </c:pt>
                <c:pt idx="1534">
                  <c:v>41348</c:v>
                </c:pt>
                <c:pt idx="1535">
                  <c:v>41349</c:v>
                </c:pt>
                <c:pt idx="1536">
                  <c:v>41350</c:v>
                </c:pt>
                <c:pt idx="1537">
                  <c:v>41351</c:v>
                </c:pt>
                <c:pt idx="1538">
                  <c:v>41352</c:v>
                </c:pt>
                <c:pt idx="1539">
                  <c:v>41353</c:v>
                </c:pt>
                <c:pt idx="1540">
                  <c:v>41354</c:v>
                </c:pt>
                <c:pt idx="1541">
                  <c:v>41355</c:v>
                </c:pt>
                <c:pt idx="1542">
                  <c:v>41356</c:v>
                </c:pt>
                <c:pt idx="1543">
                  <c:v>41357</c:v>
                </c:pt>
                <c:pt idx="1544">
                  <c:v>41358</c:v>
                </c:pt>
                <c:pt idx="1545">
                  <c:v>41359</c:v>
                </c:pt>
                <c:pt idx="1546">
                  <c:v>41360</c:v>
                </c:pt>
                <c:pt idx="1547">
                  <c:v>41361</c:v>
                </c:pt>
                <c:pt idx="1548">
                  <c:v>41362</c:v>
                </c:pt>
                <c:pt idx="1549">
                  <c:v>41363</c:v>
                </c:pt>
                <c:pt idx="1550">
                  <c:v>41364</c:v>
                </c:pt>
                <c:pt idx="1551">
                  <c:v>41365</c:v>
                </c:pt>
                <c:pt idx="1552">
                  <c:v>41366</c:v>
                </c:pt>
                <c:pt idx="1553">
                  <c:v>41367</c:v>
                </c:pt>
                <c:pt idx="1554">
                  <c:v>41368</c:v>
                </c:pt>
                <c:pt idx="1555">
                  <c:v>41369</c:v>
                </c:pt>
                <c:pt idx="1556">
                  <c:v>41370</c:v>
                </c:pt>
                <c:pt idx="1557">
                  <c:v>41371</c:v>
                </c:pt>
                <c:pt idx="1558">
                  <c:v>41372</c:v>
                </c:pt>
                <c:pt idx="1559">
                  <c:v>41373</c:v>
                </c:pt>
                <c:pt idx="1560">
                  <c:v>41374</c:v>
                </c:pt>
                <c:pt idx="1561">
                  <c:v>41375</c:v>
                </c:pt>
                <c:pt idx="1562">
                  <c:v>41376</c:v>
                </c:pt>
                <c:pt idx="1563">
                  <c:v>41377</c:v>
                </c:pt>
                <c:pt idx="1564">
                  <c:v>41378</c:v>
                </c:pt>
                <c:pt idx="1565">
                  <c:v>41379</c:v>
                </c:pt>
                <c:pt idx="1566">
                  <c:v>41380</c:v>
                </c:pt>
                <c:pt idx="1567">
                  <c:v>41381</c:v>
                </c:pt>
                <c:pt idx="1568">
                  <c:v>41382</c:v>
                </c:pt>
                <c:pt idx="1569">
                  <c:v>41383</c:v>
                </c:pt>
                <c:pt idx="1570">
                  <c:v>41384</c:v>
                </c:pt>
                <c:pt idx="1571">
                  <c:v>41385</c:v>
                </c:pt>
                <c:pt idx="1572">
                  <c:v>41386</c:v>
                </c:pt>
                <c:pt idx="1573">
                  <c:v>41387</c:v>
                </c:pt>
                <c:pt idx="1574">
                  <c:v>41388</c:v>
                </c:pt>
                <c:pt idx="1575">
                  <c:v>41389</c:v>
                </c:pt>
                <c:pt idx="1576">
                  <c:v>41390</c:v>
                </c:pt>
                <c:pt idx="1577">
                  <c:v>41391</c:v>
                </c:pt>
                <c:pt idx="1578">
                  <c:v>41392</c:v>
                </c:pt>
                <c:pt idx="1579">
                  <c:v>41393</c:v>
                </c:pt>
                <c:pt idx="1580">
                  <c:v>41394</c:v>
                </c:pt>
                <c:pt idx="1581">
                  <c:v>41395</c:v>
                </c:pt>
                <c:pt idx="1582">
                  <c:v>41396</c:v>
                </c:pt>
                <c:pt idx="1583">
                  <c:v>41397</c:v>
                </c:pt>
                <c:pt idx="1584">
                  <c:v>41398</c:v>
                </c:pt>
                <c:pt idx="1585">
                  <c:v>41399</c:v>
                </c:pt>
                <c:pt idx="1586">
                  <c:v>41400</c:v>
                </c:pt>
                <c:pt idx="1587">
                  <c:v>41401</c:v>
                </c:pt>
                <c:pt idx="1588">
                  <c:v>41402</c:v>
                </c:pt>
                <c:pt idx="1589">
                  <c:v>41403</c:v>
                </c:pt>
                <c:pt idx="1590">
                  <c:v>41404</c:v>
                </c:pt>
                <c:pt idx="1591">
                  <c:v>41405</c:v>
                </c:pt>
                <c:pt idx="1592">
                  <c:v>41406</c:v>
                </c:pt>
                <c:pt idx="1593">
                  <c:v>41407</c:v>
                </c:pt>
                <c:pt idx="1594">
                  <c:v>41408</c:v>
                </c:pt>
                <c:pt idx="1595">
                  <c:v>41409</c:v>
                </c:pt>
                <c:pt idx="1596">
                  <c:v>41410</c:v>
                </c:pt>
                <c:pt idx="1597">
                  <c:v>41411</c:v>
                </c:pt>
                <c:pt idx="1598">
                  <c:v>41412</c:v>
                </c:pt>
                <c:pt idx="1599">
                  <c:v>41413</c:v>
                </c:pt>
                <c:pt idx="1600">
                  <c:v>41414</c:v>
                </c:pt>
                <c:pt idx="1601">
                  <c:v>41415</c:v>
                </c:pt>
                <c:pt idx="1602">
                  <c:v>41416</c:v>
                </c:pt>
                <c:pt idx="1603">
                  <c:v>41417</c:v>
                </c:pt>
                <c:pt idx="1604">
                  <c:v>41418</c:v>
                </c:pt>
                <c:pt idx="1605">
                  <c:v>41419</c:v>
                </c:pt>
                <c:pt idx="1606">
                  <c:v>41420</c:v>
                </c:pt>
                <c:pt idx="1607">
                  <c:v>41421</c:v>
                </c:pt>
                <c:pt idx="1608">
                  <c:v>41422</c:v>
                </c:pt>
                <c:pt idx="1609">
                  <c:v>41423</c:v>
                </c:pt>
                <c:pt idx="1610">
                  <c:v>41424</c:v>
                </c:pt>
                <c:pt idx="1611">
                  <c:v>41425</c:v>
                </c:pt>
                <c:pt idx="1612">
                  <c:v>41426</c:v>
                </c:pt>
                <c:pt idx="1613">
                  <c:v>41427</c:v>
                </c:pt>
                <c:pt idx="1614">
                  <c:v>41428</c:v>
                </c:pt>
                <c:pt idx="1615">
                  <c:v>41429</c:v>
                </c:pt>
                <c:pt idx="1616">
                  <c:v>41430</c:v>
                </c:pt>
                <c:pt idx="1617">
                  <c:v>41431</c:v>
                </c:pt>
                <c:pt idx="1618">
                  <c:v>41432</c:v>
                </c:pt>
                <c:pt idx="1619">
                  <c:v>41433</c:v>
                </c:pt>
                <c:pt idx="1620">
                  <c:v>41434</c:v>
                </c:pt>
                <c:pt idx="1621">
                  <c:v>41435</c:v>
                </c:pt>
                <c:pt idx="1622">
                  <c:v>41436</c:v>
                </c:pt>
                <c:pt idx="1623">
                  <c:v>41437</c:v>
                </c:pt>
                <c:pt idx="1624">
                  <c:v>41438</c:v>
                </c:pt>
                <c:pt idx="1625">
                  <c:v>41439</c:v>
                </c:pt>
                <c:pt idx="1626">
                  <c:v>41440</c:v>
                </c:pt>
                <c:pt idx="1627">
                  <c:v>41441</c:v>
                </c:pt>
                <c:pt idx="1628">
                  <c:v>41442</c:v>
                </c:pt>
                <c:pt idx="1629">
                  <c:v>41443</c:v>
                </c:pt>
                <c:pt idx="1630">
                  <c:v>41444</c:v>
                </c:pt>
                <c:pt idx="1631">
                  <c:v>41445</c:v>
                </c:pt>
                <c:pt idx="1632">
                  <c:v>41446</c:v>
                </c:pt>
                <c:pt idx="1633">
                  <c:v>41447</c:v>
                </c:pt>
                <c:pt idx="1634">
                  <c:v>41448</c:v>
                </c:pt>
                <c:pt idx="1635">
                  <c:v>41449</c:v>
                </c:pt>
                <c:pt idx="1636">
                  <c:v>41450</c:v>
                </c:pt>
                <c:pt idx="1637">
                  <c:v>41451</c:v>
                </c:pt>
                <c:pt idx="1638">
                  <c:v>41452</c:v>
                </c:pt>
                <c:pt idx="1639">
                  <c:v>41453</c:v>
                </c:pt>
                <c:pt idx="1640">
                  <c:v>41454</c:v>
                </c:pt>
                <c:pt idx="1641">
                  <c:v>41455</c:v>
                </c:pt>
                <c:pt idx="1642">
                  <c:v>41456</c:v>
                </c:pt>
                <c:pt idx="1643">
                  <c:v>41457</c:v>
                </c:pt>
                <c:pt idx="1644">
                  <c:v>41458</c:v>
                </c:pt>
                <c:pt idx="1645">
                  <c:v>41459</c:v>
                </c:pt>
                <c:pt idx="1646">
                  <c:v>41460</c:v>
                </c:pt>
                <c:pt idx="1647">
                  <c:v>41461</c:v>
                </c:pt>
                <c:pt idx="1648">
                  <c:v>41462</c:v>
                </c:pt>
                <c:pt idx="1649">
                  <c:v>41463</c:v>
                </c:pt>
                <c:pt idx="1650">
                  <c:v>41464</c:v>
                </c:pt>
                <c:pt idx="1651">
                  <c:v>41465</c:v>
                </c:pt>
                <c:pt idx="1652">
                  <c:v>41466</c:v>
                </c:pt>
                <c:pt idx="1653">
                  <c:v>41467</c:v>
                </c:pt>
                <c:pt idx="1654">
                  <c:v>41468</c:v>
                </c:pt>
                <c:pt idx="1655">
                  <c:v>41469</c:v>
                </c:pt>
                <c:pt idx="1656">
                  <c:v>41470</c:v>
                </c:pt>
                <c:pt idx="1657">
                  <c:v>41471</c:v>
                </c:pt>
                <c:pt idx="1658">
                  <c:v>41472</c:v>
                </c:pt>
                <c:pt idx="1659">
                  <c:v>41473</c:v>
                </c:pt>
                <c:pt idx="1660">
                  <c:v>41474</c:v>
                </c:pt>
                <c:pt idx="1661">
                  <c:v>41475</c:v>
                </c:pt>
                <c:pt idx="1662">
                  <c:v>41476</c:v>
                </c:pt>
                <c:pt idx="1663">
                  <c:v>41477</c:v>
                </c:pt>
                <c:pt idx="1664">
                  <c:v>41478</c:v>
                </c:pt>
                <c:pt idx="1665">
                  <c:v>41479</c:v>
                </c:pt>
                <c:pt idx="1666">
                  <c:v>41480</c:v>
                </c:pt>
                <c:pt idx="1667">
                  <c:v>41481</c:v>
                </c:pt>
                <c:pt idx="1668">
                  <c:v>41482</c:v>
                </c:pt>
                <c:pt idx="1669">
                  <c:v>41483</c:v>
                </c:pt>
                <c:pt idx="1670">
                  <c:v>41484</c:v>
                </c:pt>
                <c:pt idx="1671">
                  <c:v>41485</c:v>
                </c:pt>
                <c:pt idx="1672">
                  <c:v>41486</c:v>
                </c:pt>
                <c:pt idx="1673">
                  <c:v>41487</c:v>
                </c:pt>
                <c:pt idx="1674">
                  <c:v>41488</c:v>
                </c:pt>
                <c:pt idx="1675">
                  <c:v>41489</c:v>
                </c:pt>
                <c:pt idx="1676">
                  <c:v>41490</c:v>
                </c:pt>
                <c:pt idx="1677">
                  <c:v>41491</c:v>
                </c:pt>
                <c:pt idx="1678">
                  <c:v>41492</c:v>
                </c:pt>
                <c:pt idx="1679">
                  <c:v>41493</c:v>
                </c:pt>
                <c:pt idx="1680">
                  <c:v>41494</c:v>
                </c:pt>
                <c:pt idx="1681">
                  <c:v>41495</c:v>
                </c:pt>
                <c:pt idx="1682">
                  <c:v>41496</c:v>
                </c:pt>
                <c:pt idx="1683">
                  <c:v>41497</c:v>
                </c:pt>
                <c:pt idx="1684">
                  <c:v>41498</c:v>
                </c:pt>
                <c:pt idx="1685">
                  <c:v>41499</c:v>
                </c:pt>
                <c:pt idx="1686">
                  <c:v>41500</c:v>
                </c:pt>
                <c:pt idx="1687">
                  <c:v>41501</c:v>
                </c:pt>
                <c:pt idx="1688">
                  <c:v>41502</c:v>
                </c:pt>
                <c:pt idx="1689">
                  <c:v>41503</c:v>
                </c:pt>
                <c:pt idx="1690">
                  <c:v>41504</c:v>
                </c:pt>
                <c:pt idx="1691">
                  <c:v>41505</c:v>
                </c:pt>
                <c:pt idx="1692">
                  <c:v>41506</c:v>
                </c:pt>
                <c:pt idx="1693">
                  <c:v>41507</c:v>
                </c:pt>
                <c:pt idx="1694">
                  <c:v>41508</c:v>
                </c:pt>
                <c:pt idx="1695">
                  <c:v>41509</c:v>
                </c:pt>
                <c:pt idx="1696">
                  <c:v>41510</c:v>
                </c:pt>
                <c:pt idx="1697">
                  <c:v>41511</c:v>
                </c:pt>
                <c:pt idx="1698">
                  <c:v>41512</c:v>
                </c:pt>
                <c:pt idx="1699">
                  <c:v>41513</c:v>
                </c:pt>
                <c:pt idx="1700">
                  <c:v>41514</c:v>
                </c:pt>
                <c:pt idx="1701">
                  <c:v>41515</c:v>
                </c:pt>
                <c:pt idx="1702">
                  <c:v>41516</c:v>
                </c:pt>
                <c:pt idx="1703">
                  <c:v>41517</c:v>
                </c:pt>
                <c:pt idx="1704">
                  <c:v>41518</c:v>
                </c:pt>
                <c:pt idx="1705">
                  <c:v>41519</c:v>
                </c:pt>
                <c:pt idx="1706">
                  <c:v>41520</c:v>
                </c:pt>
                <c:pt idx="1707">
                  <c:v>41521</c:v>
                </c:pt>
                <c:pt idx="1708">
                  <c:v>41522</c:v>
                </c:pt>
                <c:pt idx="1709">
                  <c:v>41523</c:v>
                </c:pt>
                <c:pt idx="1710">
                  <c:v>41524</c:v>
                </c:pt>
                <c:pt idx="1711">
                  <c:v>41525</c:v>
                </c:pt>
                <c:pt idx="1712">
                  <c:v>41526</c:v>
                </c:pt>
                <c:pt idx="1713">
                  <c:v>41527</c:v>
                </c:pt>
                <c:pt idx="1714">
                  <c:v>41528</c:v>
                </c:pt>
                <c:pt idx="1715">
                  <c:v>41529</c:v>
                </c:pt>
                <c:pt idx="1716">
                  <c:v>41530</c:v>
                </c:pt>
                <c:pt idx="1717">
                  <c:v>41531</c:v>
                </c:pt>
                <c:pt idx="1718">
                  <c:v>41532</c:v>
                </c:pt>
                <c:pt idx="1719">
                  <c:v>41533</c:v>
                </c:pt>
                <c:pt idx="1720">
                  <c:v>41534</c:v>
                </c:pt>
                <c:pt idx="1721">
                  <c:v>41535</c:v>
                </c:pt>
                <c:pt idx="1722">
                  <c:v>41536</c:v>
                </c:pt>
                <c:pt idx="1723">
                  <c:v>41537</c:v>
                </c:pt>
                <c:pt idx="1724">
                  <c:v>41538</c:v>
                </c:pt>
                <c:pt idx="1725">
                  <c:v>41539</c:v>
                </c:pt>
                <c:pt idx="1726">
                  <c:v>41540</c:v>
                </c:pt>
                <c:pt idx="1727">
                  <c:v>41541</c:v>
                </c:pt>
                <c:pt idx="1728">
                  <c:v>41542</c:v>
                </c:pt>
                <c:pt idx="1729">
                  <c:v>41543</c:v>
                </c:pt>
                <c:pt idx="1730">
                  <c:v>41544</c:v>
                </c:pt>
                <c:pt idx="1731">
                  <c:v>41545</c:v>
                </c:pt>
                <c:pt idx="1732">
                  <c:v>41546</c:v>
                </c:pt>
                <c:pt idx="1733">
                  <c:v>41547</c:v>
                </c:pt>
                <c:pt idx="1734">
                  <c:v>41548</c:v>
                </c:pt>
                <c:pt idx="1735">
                  <c:v>41549</c:v>
                </c:pt>
                <c:pt idx="1736">
                  <c:v>41550</c:v>
                </c:pt>
                <c:pt idx="1737">
                  <c:v>41551</c:v>
                </c:pt>
                <c:pt idx="1738">
                  <c:v>41552</c:v>
                </c:pt>
                <c:pt idx="1739">
                  <c:v>41553</c:v>
                </c:pt>
                <c:pt idx="1740">
                  <c:v>41554</c:v>
                </c:pt>
                <c:pt idx="1741">
                  <c:v>41555</c:v>
                </c:pt>
                <c:pt idx="1742">
                  <c:v>41556</c:v>
                </c:pt>
                <c:pt idx="1743">
                  <c:v>41557</c:v>
                </c:pt>
                <c:pt idx="1744">
                  <c:v>41558</c:v>
                </c:pt>
                <c:pt idx="1745">
                  <c:v>41559</c:v>
                </c:pt>
                <c:pt idx="1746">
                  <c:v>41560</c:v>
                </c:pt>
                <c:pt idx="1747">
                  <c:v>41561</c:v>
                </c:pt>
                <c:pt idx="1748">
                  <c:v>41562</c:v>
                </c:pt>
                <c:pt idx="1749">
                  <c:v>41563</c:v>
                </c:pt>
                <c:pt idx="1750">
                  <c:v>41564</c:v>
                </c:pt>
                <c:pt idx="1751">
                  <c:v>41565</c:v>
                </c:pt>
                <c:pt idx="1752">
                  <c:v>41566</c:v>
                </c:pt>
                <c:pt idx="1753">
                  <c:v>41567</c:v>
                </c:pt>
                <c:pt idx="1754">
                  <c:v>41568</c:v>
                </c:pt>
                <c:pt idx="1755">
                  <c:v>41569</c:v>
                </c:pt>
                <c:pt idx="1756">
                  <c:v>41570</c:v>
                </c:pt>
                <c:pt idx="1757">
                  <c:v>41571</c:v>
                </c:pt>
                <c:pt idx="1758">
                  <c:v>41572</c:v>
                </c:pt>
                <c:pt idx="1759">
                  <c:v>41573</c:v>
                </c:pt>
                <c:pt idx="1760">
                  <c:v>41574</c:v>
                </c:pt>
                <c:pt idx="1761">
                  <c:v>41575</c:v>
                </c:pt>
                <c:pt idx="1762">
                  <c:v>41576</c:v>
                </c:pt>
                <c:pt idx="1763">
                  <c:v>41577</c:v>
                </c:pt>
                <c:pt idx="1764">
                  <c:v>41578</c:v>
                </c:pt>
                <c:pt idx="1765">
                  <c:v>41579</c:v>
                </c:pt>
                <c:pt idx="1766">
                  <c:v>41580</c:v>
                </c:pt>
                <c:pt idx="1767">
                  <c:v>41581</c:v>
                </c:pt>
                <c:pt idx="1768">
                  <c:v>41582</c:v>
                </c:pt>
                <c:pt idx="1769">
                  <c:v>41583</c:v>
                </c:pt>
                <c:pt idx="1770">
                  <c:v>41584</c:v>
                </c:pt>
                <c:pt idx="1771">
                  <c:v>41585</c:v>
                </c:pt>
                <c:pt idx="1772">
                  <c:v>41586</c:v>
                </c:pt>
                <c:pt idx="1773">
                  <c:v>41587</c:v>
                </c:pt>
                <c:pt idx="1774">
                  <c:v>41588</c:v>
                </c:pt>
                <c:pt idx="1775">
                  <c:v>41589</c:v>
                </c:pt>
                <c:pt idx="1776">
                  <c:v>41590</c:v>
                </c:pt>
                <c:pt idx="1777">
                  <c:v>41591</c:v>
                </c:pt>
                <c:pt idx="1778">
                  <c:v>41592</c:v>
                </c:pt>
                <c:pt idx="1779">
                  <c:v>41593</c:v>
                </c:pt>
                <c:pt idx="1780">
                  <c:v>41594</c:v>
                </c:pt>
                <c:pt idx="1781">
                  <c:v>41595</c:v>
                </c:pt>
                <c:pt idx="1782">
                  <c:v>41596</c:v>
                </c:pt>
                <c:pt idx="1783">
                  <c:v>41597</c:v>
                </c:pt>
                <c:pt idx="1784">
                  <c:v>41598</c:v>
                </c:pt>
                <c:pt idx="1785">
                  <c:v>41599</c:v>
                </c:pt>
                <c:pt idx="1786">
                  <c:v>41600</c:v>
                </c:pt>
                <c:pt idx="1787">
                  <c:v>41601</c:v>
                </c:pt>
                <c:pt idx="1788">
                  <c:v>41602</c:v>
                </c:pt>
                <c:pt idx="1789">
                  <c:v>41603</c:v>
                </c:pt>
                <c:pt idx="1790">
                  <c:v>41604</c:v>
                </c:pt>
                <c:pt idx="1791">
                  <c:v>41605</c:v>
                </c:pt>
                <c:pt idx="1792">
                  <c:v>41606</c:v>
                </c:pt>
                <c:pt idx="1793">
                  <c:v>41607</c:v>
                </c:pt>
                <c:pt idx="1794">
                  <c:v>41608</c:v>
                </c:pt>
                <c:pt idx="1795">
                  <c:v>41609</c:v>
                </c:pt>
                <c:pt idx="1796">
                  <c:v>41610</c:v>
                </c:pt>
                <c:pt idx="1797">
                  <c:v>41611</c:v>
                </c:pt>
                <c:pt idx="1798">
                  <c:v>41612</c:v>
                </c:pt>
                <c:pt idx="1799">
                  <c:v>41613</c:v>
                </c:pt>
                <c:pt idx="1800">
                  <c:v>41614</c:v>
                </c:pt>
                <c:pt idx="1801">
                  <c:v>41615</c:v>
                </c:pt>
                <c:pt idx="1802">
                  <c:v>41616</c:v>
                </c:pt>
                <c:pt idx="1803">
                  <c:v>41617</c:v>
                </c:pt>
                <c:pt idx="1804">
                  <c:v>41618</c:v>
                </c:pt>
                <c:pt idx="1805">
                  <c:v>41619</c:v>
                </c:pt>
                <c:pt idx="1806">
                  <c:v>41620</c:v>
                </c:pt>
                <c:pt idx="1807">
                  <c:v>41621</c:v>
                </c:pt>
                <c:pt idx="1808">
                  <c:v>41622</c:v>
                </c:pt>
                <c:pt idx="1809">
                  <c:v>41623</c:v>
                </c:pt>
                <c:pt idx="1810">
                  <c:v>41624</c:v>
                </c:pt>
                <c:pt idx="1811">
                  <c:v>41625</c:v>
                </c:pt>
                <c:pt idx="1812">
                  <c:v>41626</c:v>
                </c:pt>
                <c:pt idx="1813">
                  <c:v>41627</c:v>
                </c:pt>
                <c:pt idx="1814">
                  <c:v>41628</c:v>
                </c:pt>
                <c:pt idx="1815">
                  <c:v>41629</c:v>
                </c:pt>
                <c:pt idx="1816">
                  <c:v>41630</c:v>
                </c:pt>
                <c:pt idx="1817">
                  <c:v>41631</c:v>
                </c:pt>
                <c:pt idx="1818">
                  <c:v>41632</c:v>
                </c:pt>
                <c:pt idx="1819">
                  <c:v>41633</c:v>
                </c:pt>
                <c:pt idx="1820">
                  <c:v>41634</c:v>
                </c:pt>
                <c:pt idx="1821">
                  <c:v>41635</c:v>
                </c:pt>
                <c:pt idx="1822">
                  <c:v>41636</c:v>
                </c:pt>
                <c:pt idx="1823">
                  <c:v>41637</c:v>
                </c:pt>
                <c:pt idx="1824">
                  <c:v>41638</c:v>
                </c:pt>
                <c:pt idx="1825">
                  <c:v>41639</c:v>
                </c:pt>
                <c:pt idx="1826">
                  <c:v>41640</c:v>
                </c:pt>
                <c:pt idx="1827">
                  <c:v>41641</c:v>
                </c:pt>
                <c:pt idx="1828">
                  <c:v>41642</c:v>
                </c:pt>
                <c:pt idx="1829">
                  <c:v>41643</c:v>
                </c:pt>
                <c:pt idx="1830">
                  <c:v>41644</c:v>
                </c:pt>
                <c:pt idx="1831">
                  <c:v>41645</c:v>
                </c:pt>
                <c:pt idx="1832">
                  <c:v>41646</c:v>
                </c:pt>
                <c:pt idx="1833">
                  <c:v>41647</c:v>
                </c:pt>
                <c:pt idx="1834">
                  <c:v>41648</c:v>
                </c:pt>
                <c:pt idx="1835">
                  <c:v>41649</c:v>
                </c:pt>
                <c:pt idx="1836">
                  <c:v>41650</c:v>
                </c:pt>
                <c:pt idx="1837">
                  <c:v>41651</c:v>
                </c:pt>
                <c:pt idx="1838">
                  <c:v>41652</c:v>
                </c:pt>
                <c:pt idx="1839">
                  <c:v>41653</c:v>
                </c:pt>
                <c:pt idx="1840">
                  <c:v>41654</c:v>
                </c:pt>
                <c:pt idx="1841">
                  <c:v>41655</c:v>
                </c:pt>
                <c:pt idx="1842">
                  <c:v>41656</c:v>
                </c:pt>
                <c:pt idx="1843">
                  <c:v>41657</c:v>
                </c:pt>
                <c:pt idx="1844">
                  <c:v>41658</c:v>
                </c:pt>
                <c:pt idx="1845">
                  <c:v>41659</c:v>
                </c:pt>
                <c:pt idx="1846">
                  <c:v>41660</c:v>
                </c:pt>
                <c:pt idx="1847">
                  <c:v>41661</c:v>
                </c:pt>
                <c:pt idx="1848">
                  <c:v>41662</c:v>
                </c:pt>
                <c:pt idx="1849">
                  <c:v>41663</c:v>
                </c:pt>
                <c:pt idx="1850">
                  <c:v>41664</c:v>
                </c:pt>
                <c:pt idx="1851">
                  <c:v>41665</c:v>
                </c:pt>
                <c:pt idx="1852">
                  <c:v>41666</c:v>
                </c:pt>
                <c:pt idx="1853">
                  <c:v>41667</c:v>
                </c:pt>
                <c:pt idx="1854">
                  <c:v>41668</c:v>
                </c:pt>
                <c:pt idx="1855">
                  <c:v>41669</c:v>
                </c:pt>
                <c:pt idx="1856">
                  <c:v>41670</c:v>
                </c:pt>
                <c:pt idx="1857">
                  <c:v>41671</c:v>
                </c:pt>
                <c:pt idx="1858">
                  <c:v>41672</c:v>
                </c:pt>
                <c:pt idx="1859">
                  <c:v>41673</c:v>
                </c:pt>
                <c:pt idx="1860">
                  <c:v>41674</c:v>
                </c:pt>
                <c:pt idx="1861">
                  <c:v>41675</c:v>
                </c:pt>
                <c:pt idx="1862">
                  <c:v>41676</c:v>
                </c:pt>
                <c:pt idx="1863">
                  <c:v>41677</c:v>
                </c:pt>
                <c:pt idx="1864">
                  <c:v>41678</c:v>
                </c:pt>
                <c:pt idx="1865">
                  <c:v>41679</c:v>
                </c:pt>
                <c:pt idx="1866">
                  <c:v>41680</c:v>
                </c:pt>
                <c:pt idx="1867">
                  <c:v>41681</c:v>
                </c:pt>
                <c:pt idx="1868">
                  <c:v>41682</c:v>
                </c:pt>
                <c:pt idx="1869">
                  <c:v>41683</c:v>
                </c:pt>
                <c:pt idx="1870">
                  <c:v>41684</c:v>
                </c:pt>
                <c:pt idx="1871">
                  <c:v>41685</c:v>
                </c:pt>
                <c:pt idx="1872">
                  <c:v>41686</c:v>
                </c:pt>
                <c:pt idx="1873">
                  <c:v>41687</c:v>
                </c:pt>
                <c:pt idx="1874">
                  <c:v>41688</c:v>
                </c:pt>
                <c:pt idx="1875">
                  <c:v>41689</c:v>
                </c:pt>
                <c:pt idx="1876">
                  <c:v>41690</c:v>
                </c:pt>
                <c:pt idx="1877">
                  <c:v>41691</c:v>
                </c:pt>
                <c:pt idx="1878">
                  <c:v>41692</c:v>
                </c:pt>
                <c:pt idx="1879">
                  <c:v>41693</c:v>
                </c:pt>
                <c:pt idx="1880">
                  <c:v>41694</c:v>
                </c:pt>
                <c:pt idx="1881">
                  <c:v>41695</c:v>
                </c:pt>
                <c:pt idx="1882">
                  <c:v>41696</c:v>
                </c:pt>
                <c:pt idx="1883">
                  <c:v>41697</c:v>
                </c:pt>
                <c:pt idx="1884">
                  <c:v>41698</c:v>
                </c:pt>
                <c:pt idx="1885">
                  <c:v>41699</c:v>
                </c:pt>
                <c:pt idx="1886">
                  <c:v>41700</c:v>
                </c:pt>
                <c:pt idx="1887">
                  <c:v>41701</c:v>
                </c:pt>
                <c:pt idx="1888">
                  <c:v>41702</c:v>
                </c:pt>
                <c:pt idx="1889">
                  <c:v>41703</c:v>
                </c:pt>
                <c:pt idx="1890">
                  <c:v>41704</c:v>
                </c:pt>
                <c:pt idx="1891">
                  <c:v>41705</c:v>
                </c:pt>
                <c:pt idx="1892">
                  <c:v>41706</c:v>
                </c:pt>
                <c:pt idx="1893">
                  <c:v>41707</c:v>
                </c:pt>
                <c:pt idx="1894">
                  <c:v>41708</c:v>
                </c:pt>
                <c:pt idx="1895">
                  <c:v>41709</c:v>
                </c:pt>
                <c:pt idx="1896">
                  <c:v>41710</c:v>
                </c:pt>
                <c:pt idx="1897">
                  <c:v>41711</c:v>
                </c:pt>
                <c:pt idx="1898">
                  <c:v>41712</c:v>
                </c:pt>
                <c:pt idx="1899">
                  <c:v>41713</c:v>
                </c:pt>
                <c:pt idx="1900">
                  <c:v>41714</c:v>
                </c:pt>
                <c:pt idx="1901">
                  <c:v>41715</c:v>
                </c:pt>
                <c:pt idx="1902">
                  <c:v>41716</c:v>
                </c:pt>
                <c:pt idx="1903">
                  <c:v>41717</c:v>
                </c:pt>
                <c:pt idx="1904">
                  <c:v>41718</c:v>
                </c:pt>
                <c:pt idx="1905">
                  <c:v>41719</c:v>
                </c:pt>
                <c:pt idx="1906">
                  <c:v>41720</c:v>
                </c:pt>
                <c:pt idx="1907">
                  <c:v>41721</c:v>
                </c:pt>
                <c:pt idx="1908">
                  <c:v>41722</c:v>
                </c:pt>
                <c:pt idx="1909">
                  <c:v>41723</c:v>
                </c:pt>
                <c:pt idx="1910">
                  <c:v>41724</c:v>
                </c:pt>
                <c:pt idx="1911">
                  <c:v>41725</c:v>
                </c:pt>
                <c:pt idx="1912">
                  <c:v>41726</c:v>
                </c:pt>
                <c:pt idx="1913">
                  <c:v>41727</c:v>
                </c:pt>
                <c:pt idx="1914">
                  <c:v>41728</c:v>
                </c:pt>
                <c:pt idx="1915">
                  <c:v>41729</c:v>
                </c:pt>
                <c:pt idx="1916">
                  <c:v>41730</c:v>
                </c:pt>
                <c:pt idx="1917">
                  <c:v>41731</c:v>
                </c:pt>
                <c:pt idx="1918">
                  <c:v>41732</c:v>
                </c:pt>
                <c:pt idx="1919">
                  <c:v>41733</c:v>
                </c:pt>
                <c:pt idx="1920">
                  <c:v>41734</c:v>
                </c:pt>
                <c:pt idx="1921">
                  <c:v>41735</c:v>
                </c:pt>
                <c:pt idx="1922">
                  <c:v>41736</c:v>
                </c:pt>
                <c:pt idx="1923">
                  <c:v>41737</c:v>
                </c:pt>
                <c:pt idx="1924">
                  <c:v>41738</c:v>
                </c:pt>
                <c:pt idx="1925">
                  <c:v>41739</c:v>
                </c:pt>
                <c:pt idx="1926">
                  <c:v>41740</c:v>
                </c:pt>
                <c:pt idx="1927">
                  <c:v>41741</c:v>
                </c:pt>
                <c:pt idx="1928">
                  <c:v>41742</c:v>
                </c:pt>
                <c:pt idx="1929">
                  <c:v>41743</c:v>
                </c:pt>
                <c:pt idx="1930">
                  <c:v>41744</c:v>
                </c:pt>
                <c:pt idx="1931">
                  <c:v>41745</c:v>
                </c:pt>
                <c:pt idx="1932">
                  <c:v>41746</c:v>
                </c:pt>
                <c:pt idx="1933">
                  <c:v>41747</c:v>
                </c:pt>
                <c:pt idx="1934">
                  <c:v>41748</c:v>
                </c:pt>
                <c:pt idx="1935">
                  <c:v>41749</c:v>
                </c:pt>
                <c:pt idx="1936">
                  <c:v>41750</c:v>
                </c:pt>
                <c:pt idx="1937">
                  <c:v>41751</c:v>
                </c:pt>
                <c:pt idx="1938">
                  <c:v>41752</c:v>
                </c:pt>
                <c:pt idx="1939">
                  <c:v>41753</c:v>
                </c:pt>
                <c:pt idx="1940">
                  <c:v>41754</c:v>
                </c:pt>
                <c:pt idx="1941">
                  <c:v>41755</c:v>
                </c:pt>
                <c:pt idx="1942">
                  <c:v>41756</c:v>
                </c:pt>
                <c:pt idx="1943">
                  <c:v>41757</c:v>
                </c:pt>
                <c:pt idx="1944">
                  <c:v>41758</c:v>
                </c:pt>
                <c:pt idx="1945">
                  <c:v>41759</c:v>
                </c:pt>
                <c:pt idx="1946">
                  <c:v>41760</c:v>
                </c:pt>
                <c:pt idx="1947">
                  <c:v>41761</c:v>
                </c:pt>
                <c:pt idx="1948">
                  <c:v>41762</c:v>
                </c:pt>
                <c:pt idx="1949">
                  <c:v>41763</c:v>
                </c:pt>
                <c:pt idx="1950">
                  <c:v>41764</c:v>
                </c:pt>
                <c:pt idx="1951">
                  <c:v>41765</c:v>
                </c:pt>
                <c:pt idx="1952">
                  <c:v>41766</c:v>
                </c:pt>
                <c:pt idx="1953">
                  <c:v>41767</c:v>
                </c:pt>
                <c:pt idx="1954">
                  <c:v>41768</c:v>
                </c:pt>
                <c:pt idx="1955">
                  <c:v>41769</c:v>
                </c:pt>
                <c:pt idx="1956">
                  <c:v>41770</c:v>
                </c:pt>
                <c:pt idx="1957">
                  <c:v>41771</c:v>
                </c:pt>
                <c:pt idx="1958">
                  <c:v>41772</c:v>
                </c:pt>
                <c:pt idx="1959">
                  <c:v>41773</c:v>
                </c:pt>
                <c:pt idx="1960">
                  <c:v>41774</c:v>
                </c:pt>
                <c:pt idx="1961">
                  <c:v>41775</c:v>
                </c:pt>
                <c:pt idx="1962">
                  <c:v>41776</c:v>
                </c:pt>
                <c:pt idx="1963">
                  <c:v>41777</c:v>
                </c:pt>
                <c:pt idx="1964">
                  <c:v>41778</c:v>
                </c:pt>
                <c:pt idx="1965">
                  <c:v>41779</c:v>
                </c:pt>
                <c:pt idx="1966">
                  <c:v>41780</c:v>
                </c:pt>
                <c:pt idx="1967">
                  <c:v>41781</c:v>
                </c:pt>
                <c:pt idx="1968">
                  <c:v>41782</c:v>
                </c:pt>
                <c:pt idx="1969">
                  <c:v>41783</c:v>
                </c:pt>
                <c:pt idx="1970">
                  <c:v>41784</c:v>
                </c:pt>
                <c:pt idx="1971">
                  <c:v>41785</c:v>
                </c:pt>
                <c:pt idx="1972">
                  <c:v>41786</c:v>
                </c:pt>
                <c:pt idx="1973">
                  <c:v>41787</c:v>
                </c:pt>
                <c:pt idx="1974">
                  <c:v>41788</c:v>
                </c:pt>
                <c:pt idx="1975">
                  <c:v>41789</c:v>
                </c:pt>
                <c:pt idx="1976">
                  <c:v>41790</c:v>
                </c:pt>
                <c:pt idx="1977">
                  <c:v>41791</c:v>
                </c:pt>
                <c:pt idx="1978">
                  <c:v>41792</c:v>
                </c:pt>
                <c:pt idx="1979">
                  <c:v>41793</c:v>
                </c:pt>
                <c:pt idx="1980">
                  <c:v>41794</c:v>
                </c:pt>
                <c:pt idx="1981">
                  <c:v>41795</c:v>
                </c:pt>
                <c:pt idx="1982">
                  <c:v>41796</c:v>
                </c:pt>
                <c:pt idx="1983">
                  <c:v>41797</c:v>
                </c:pt>
                <c:pt idx="1984">
                  <c:v>41798</c:v>
                </c:pt>
                <c:pt idx="1985">
                  <c:v>41799</c:v>
                </c:pt>
                <c:pt idx="1986">
                  <c:v>41800</c:v>
                </c:pt>
                <c:pt idx="1987">
                  <c:v>41801</c:v>
                </c:pt>
                <c:pt idx="1988">
                  <c:v>41802</c:v>
                </c:pt>
                <c:pt idx="1989">
                  <c:v>41803</c:v>
                </c:pt>
                <c:pt idx="1990">
                  <c:v>41804</c:v>
                </c:pt>
                <c:pt idx="1991">
                  <c:v>41805</c:v>
                </c:pt>
                <c:pt idx="1992">
                  <c:v>41806</c:v>
                </c:pt>
                <c:pt idx="1993">
                  <c:v>41807</c:v>
                </c:pt>
                <c:pt idx="1994">
                  <c:v>41808</c:v>
                </c:pt>
                <c:pt idx="1995">
                  <c:v>41809</c:v>
                </c:pt>
                <c:pt idx="1996">
                  <c:v>41810</c:v>
                </c:pt>
                <c:pt idx="1997">
                  <c:v>41811</c:v>
                </c:pt>
                <c:pt idx="1998">
                  <c:v>41812</c:v>
                </c:pt>
                <c:pt idx="1999">
                  <c:v>41813</c:v>
                </c:pt>
                <c:pt idx="2000">
                  <c:v>41814</c:v>
                </c:pt>
                <c:pt idx="2001">
                  <c:v>41815</c:v>
                </c:pt>
                <c:pt idx="2002">
                  <c:v>41816</c:v>
                </c:pt>
                <c:pt idx="2003">
                  <c:v>41817</c:v>
                </c:pt>
                <c:pt idx="2004">
                  <c:v>41818</c:v>
                </c:pt>
                <c:pt idx="2005">
                  <c:v>41819</c:v>
                </c:pt>
                <c:pt idx="2006">
                  <c:v>41820</c:v>
                </c:pt>
                <c:pt idx="2007">
                  <c:v>41821</c:v>
                </c:pt>
                <c:pt idx="2008">
                  <c:v>41822</c:v>
                </c:pt>
                <c:pt idx="2009">
                  <c:v>41823</c:v>
                </c:pt>
                <c:pt idx="2010">
                  <c:v>41824</c:v>
                </c:pt>
                <c:pt idx="2011">
                  <c:v>41825</c:v>
                </c:pt>
                <c:pt idx="2012">
                  <c:v>41826</c:v>
                </c:pt>
                <c:pt idx="2013">
                  <c:v>41827</c:v>
                </c:pt>
                <c:pt idx="2014">
                  <c:v>41828</c:v>
                </c:pt>
                <c:pt idx="2015">
                  <c:v>41829</c:v>
                </c:pt>
                <c:pt idx="2016">
                  <c:v>41830</c:v>
                </c:pt>
                <c:pt idx="2017">
                  <c:v>41831</c:v>
                </c:pt>
                <c:pt idx="2018">
                  <c:v>41832</c:v>
                </c:pt>
                <c:pt idx="2019">
                  <c:v>41833</c:v>
                </c:pt>
                <c:pt idx="2020">
                  <c:v>41834</c:v>
                </c:pt>
                <c:pt idx="2021">
                  <c:v>41835</c:v>
                </c:pt>
                <c:pt idx="2022">
                  <c:v>41836</c:v>
                </c:pt>
                <c:pt idx="2023">
                  <c:v>41837</c:v>
                </c:pt>
                <c:pt idx="2024">
                  <c:v>41838</c:v>
                </c:pt>
                <c:pt idx="2025">
                  <c:v>41839</c:v>
                </c:pt>
                <c:pt idx="2026">
                  <c:v>41840</c:v>
                </c:pt>
                <c:pt idx="2027">
                  <c:v>41841</c:v>
                </c:pt>
                <c:pt idx="2028">
                  <c:v>41842</c:v>
                </c:pt>
                <c:pt idx="2029">
                  <c:v>41843</c:v>
                </c:pt>
                <c:pt idx="2030">
                  <c:v>41844</c:v>
                </c:pt>
                <c:pt idx="2031">
                  <c:v>41845</c:v>
                </c:pt>
                <c:pt idx="2032">
                  <c:v>41846</c:v>
                </c:pt>
                <c:pt idx="2033">
                  <c:v>41847</c:v>
                </c:pt>
                <c:pt idx="2034">
                  <c:v>41848</c:v>
                </c:pt>
                <c:pt idx="2035">
                  <c:v>41849</c:v>
                </c:pt>
                <c:pt idx="2036">
                  <c:v>41850</c:v>
                </c:pt>
                <c:pt idx="2037">
                  <c:v>41851</c:v>
                </c:pt>
                <c:pt idx="2038">
                  <c:v>41852</c:v>
                </c:pt>
                <c:pt idx="2039">
                  <c:v>41853</c:v>
                </c:pt>
                <c:pt idx="2040">
                  <c:v>41854</c:v>
                </c:pt>
                <c:pt idx="2041">
                  <c:v>41855</c:v>
                </c:pt>
                <c:pt idx="2042">
                  <c:v>41856</c:v>
                </c:pt>
                <c:pt idx="2043">
                  <c:v>41857</c:v>
                </c:pt>
                <c:pt idx="2044">
                  <c:v>41858</c:v>
                </c:pt>
                <c:pt idx="2045">
                  <c:v>41859</c:v>
                </c:pt>
                <c:pt idx="2046">
                  <c:v>41860</c:v>
                </c:pt>
                <c:pt idx="2047">
                  <c:v>41861</c:v>
                </c:pt>
                <c:pt idx="2048">
                  <c:v>41862</c:v>
                </c:pt>
                <c:pt idx="2049">
                  <c:v>41863</c:v>
                </c:pt>
                <c:pt idx="2050">
                  <c:v>41864</c:v>
                </c:pt>
                <c:pt idx="2051">
                  <c:v>41865</c:v>
                </c:pt>
                <c:pt idx="2052">
                  <c:v>41866</c:v>
                </c:pt>
                <c:pt idx="2053">
                  <c:v>41867</c:v>
                </c:pt>
                <c:pt idx="2054">
                  <c:v>41868</c:v>
                </c:pt>
                <c:pt idx="2055">
                  <c:v>41869</c:v>
                </c:pt>
                <c:pt idx="2056">
                  <c:v>41870</c:v>
                </c:pt>
                <c:pt idx="2057">
                  <c:v>41871</c:v>
                </c:pt>
                <c:pt idx="2058">
                  <c:v>41872</c:v>
                </c:pt>
                <c:pt idx="2059">
                  <c:v>41873</c:v>
                </c:pt>
                <c:pt idx="2060">
                  <c:v>41874</c:v>
                </c:pt>
                <c:pt idx="2061">
                  <c:v>41875</c:v>
                </c:pt>
                <c:pt idx="2062">
                  <c:v>41876</c:v>
                </c:pt>
                <c:pt idx="2063">
                  <c:v>41877</c:v>
                </c:pt>
                <c:pt idx="2064">
                  <c:v>41878</c:v>
                </c:pt>
                <c:pt idx="2065">
                  <c:v>41879</c:v>
                </c:pt>
                <c:pt idx="2066">
                  <c:v>41880</c:v>
                </c:pt>
                <c:pt idx="2067">
                  <c:v>41881</c:v>
                </c:pt>
                <c:pt idx="2068">
                  <c:v>41882</c:v>
                </c:pt>
                <c:pt idx="2069">
                  <c:v>41883</c:v>
                </c:pt>
                <c:pt idx="2070">
                  <c:v>41884</c:v>
                </c:pt>
                <c:pt idx="2071">
                  <c:v>41885</c:v>
                </c:pt>
                <c:pt idx="2072">
                  <c:v>41886</c:v>
                </c:pt>
                <c:pt idx="2073">
                  <c:v>41887</c:v>
                </c:pt>
                <c:pt idx="2074">
                  <c:v>41888</c:v>
                </c:pt>
                <c:pt idx="2075">
                  <c:v>41889</c:v>
                </c:pt>
                <c:pt idx="2076">
                  <c:v>41890</c:v>
                </c:pt>
                <c:pt idx="2077">
                  <c:v>41891</c:v>
                </c:pt>
                <c:pt idx="2078">
                  <c:v>41892</c:v>
                </c:pt>
                <c:pt idx="2079">
                  <c:v>41893</c:v>
                </c:pt>
                <c:pt idx="2080">
                  <c:v>41894</c:v>
                </c:pt>
                <c:pt idx="2081">
                  <c:v>41895</c:v>
                </c:pt>
                <c:pt idx="2082">
                  <c:v>41896</c:v>
                </c:pt>
                <c:pt idx="2083">
                  <c:v>41897</c:v>
                </c:pt>
                <c:pt idx="2084">
                  <c:v>41898</c:v>
                </c:pt>
                <c:pt idx="2085">
                  <c:v>41899</c:v>
                </c:pt>
                <c:pt idx="2086">
                  <c:v>41900</c:v>
                </c:pt>
                <c:pt idx="2087">
                  <c:v>41901</c:v>
                </c:pt>
                <c:pt idx="2088">
                  <c:v>41902</c:v>
                </c:pt>
                <c:pt idx="2089">
                  <c:v>41903</c:v>
                </c:pt>
                <c:pt idx="2090">
                  <c:v>41904</c:v>
                </c:pt>
                <c:pt idx="2091">
                  <c:v>41905</c:v>
                </c:pt>
                <c:pt idx="2092">
                  <c:v>41906</c:v>
                </c:pt>
                <c:pt idx="2093">
                  <c:v>41907</c:v>
                </c:pt>
                <c:pt idx="2094">
                  <c:v>41908</c:v>
                </c:pt>
                <c:pt idx="2095">
                  <c:v>41909</c:v>
                </c:pt>
                <c:pt idx="2096">
                  <c:v>41910</c:v>
                </c:pt>
                <c:pt idx="2097">
                  <c:v>41911</c:v>
                </c:pt>
                <c:pt idx="2098">
                  <c:v>41912</c:v>
                </c:pt>
                <c:pt idx="2099">
                  <c:v>41913</c:v>
                </c:pt>
                <c:pt idx="2100">
                  <c:v>41914</c:v>
                </c:pt>
                <c:pt idx="2101">
                  <c:v>41915</c:v>
                </c:pt>
                <c:pt idx="2102">
                  <c:v>41916</c:v>
                </c:pt>
                <c:pt idx="2103">
                  <c:v>41917</c:v>
                </c:pt>
                <c:pt idx="2104">
                  <c:v>41918</c:v>
                </c:pt>
                <c:pt idx="2105">
                  <c:v>41919</c:v>
                </c:pt>
                <c:pt idx="2106">
                  <c:v>41920</c:v>
                </c:pt>
                <c:pt idx="2107">
                  <c:v>41921</c:v>
                </c:pt>
                <c:pt idx="2108">
                  <c:v>41922</c:v>
                </c:pt>
                <c:pt idx="2109">
                  <c:v>41923</c:v>
                </c:pt>
                <c:pt idx="2110">
                  <c:v>41924</c:v>
                </c:pt>
                <c:pt idx="2111">
                  <c:v>41925</c:v>
                </c:pt>
                <c:pt idx="2112">
                  <c:v>41926</c:v>
                </c:pt>
                <c:pt idx="2113">
                  <c:v>41927</c:v>
                </c:pt>
                <c:pt idx="2114">
                  <c:v>41928</c:v>
                </c:pt>
                <c:pt idx="2115">
                  <c:v>41929</c:v>
                </c:pt>
                <c:pt idx="2116">
                  <c:v>41930</c:v>
                </c:pt>
                <c:pt idx="2117">
                  <c:v>41931</c:v>
                </c:pt>
                <c:pt idx="2118">
                  <c:v>41932</c:v>
                </c:pt>
                <c:pt idx="2119">
                  <c:v>41933</c:v>
                </c:pt>
                <c:pt idx="2120">
                  <c:v>41934</c:v>
                </c:pt>
                <c:pt idx="2121">
                  <c:v>41935</c:v>
                </c:pt>
                <c:pt idx="2122">
                  <c:v>41936</c:v>
                </c:pt>
                <c:pt idx="2123">
                  <c:v>41937</c:v>
                </c:pt>
                <c:pt idx="2124">
                  <c:v>41938</c:v>
                </c:pt>
                <c:pt idx="2125">
                  <c:v>41939</c:v>
                </c:pt>
                <c:pt idx="2126">
                  <c:v>41940</c:v>
                </c:pt>
                <c:pt idx="2127">
                  <c:v>41941</c:v>
                </c:pt>
                <c:pt idx="2128">
                  <c:v>41942</c:v>
                </c:pt>
                <c:pt idx="2129">
                  <c:v>41943</c:v>
                </c:pt>
                <c:pt idx="2130">
                  <c:v>41944</c:v>
                </c:pt>
                <c:pt idx="2131">
                  <c:v>41945</c:v>
                </c:pt>
                <c:pt idx="2132">
                  <c:v>41946</c:v>
                </c:pt>
                <c:pt idx="2133">
                  <c:v>41947</c:v>
                </c:pt>
                <c:pt idx="2134">
                  <c:v>41948</c:v>
                </c:pt>
                <c:pt idx="2135">
                  <c:v>41949</c:v>
                </c:pt>
                <c:pt idx="2136">
                  <c:v>41950</c:v>
                </c:pt>
                <c:pt idx="2137">
                  <c:v>41951</c:v>
                </c:pt>
                <c:pt idx="2138">
                  <c:v>41952</c:v>
                </c:pt>
                <c:pt idx="2139">
                  <c:v>41953</c:v>
                </c:pt>
                <c:pt idx="2140">
                  <c:v>41954</c:v>
                </c:pt>
                <c:pt idx="2141">
                  <c:v>41955</c:v>
                </c:pt>
                <c:pt idx="2142">
                  <c:v>41956</c:v>
                </c:pt>
                <c:pt idx="2143">
                  <c:v>41957</c:v>
                </c:pt>
                <c:pt idx="2144">
                  <c:v>41958</c:v>
                </c:pt>
                <c:pt idx="2145">
                  <c:v>41959</c:v>
                </c:pt>
                <c:pt idx="2146">
                  <c:v>41960</c:v>
                </c:pt>
                <c:pt idx="2147">
                  <c:v>41961</c:v>
                </c:pt>
                <c:pt idx="2148">
                  <c:v>41962</c:v>
                </c:pt>
                <c:pt idx="2149">
                  <c:v>41963</c:v>
                </c:pt>
                <c:pt idx="2150">
                  <c:v>41964</c:v>
                </c:pt>
                <c:pt idx="2151">
                  <c:v>41965</c:v>
                </c:pt>
                <c:pt idx="2152">
                  <c:v>41966</c:v>
                </c:pt>
                <c:pt idx="2153">
                  <c:v>41967</c:v>
                </c:pt>
                <c:pt idx="2154">
                  <c:v>41968</c:v>
                </c:pt>
                <c:pt idx="2155">
                  <c:v>41969</c:v>
                </c:pt>
                <c:pt idx="2156">
                  <c:v>41970</c:v>
                </c:pt>
                <c:pt idx="2157">
                  <c:v>41971</c:v>
                </c:pt>
                <c:pt idx="2158">
                  <c:v>41972</c:v>
                </c:pt>
                <c:pt idx="2159">
                  <c:v>41973</c:v>
                </c:pt>
              </c:numCache>
            </c:numRef>
          </c:cat>
          <c:val>
            <c:numRef>
              <c:f>Sheet1!$F$2195:$F$4354</c:f>
              <c:numCache>
                <c:formatCode>0.0000</c:formatCode>
                <c:ptCount val="2160"/>
                <c:pt idx="0">
                  <c:v>2.2640294885338971E-2</c:v>
                </c:pt>
                <c:pt idx="1">
                  <c:v>1.9150653825974261E-2</c:v>
                </c:pt>
                <c:pt idx="2">
                  <c:v>2.1077923990820778E-2</c:v>
                </c:pt>
                <c:pt idx="3">
                  <c:v>2.1306939905173659E-2</c:v>
                </c:pt>
                <c:pt idx="4">
                  <c:v>2.0724866148954527E-2</c:v>
                </c:pt>
                <c:pt idx="5">
                  <c:v>2.4666972138769106E-2</c:v>
                </c:pt>
                <c:pt idx="6">
                  <c:v>2.3845038947912123E-2</c:v>
                </c:pt>
                <c:pt idx="7">
                  <c:v>2.1714634474161183E-2</c:v>
                </c:pt>
                <c:pt idx="8">
                  <c:v>2.4450727730663202E-2</c:v>
                </c:pt>
                <c:pt idx="9">
                  <c:v>2.1322049278300795E-2</c:v>
                </c:pt>
                <c:pt idx="10">
                  <c:v>1.8653213585703644E-2</c:v>
                </c:pt>
                <c:pt idx="11">
                  <c:v>2.4166448528620949E-2</c:v>
                </c:pt>
                <c:pt idx="12">
                  <c:v>2.351486341485956E-2</c:v>
                </c:pt>
                <c:pt idx="13">
                  <c:v>2.3639890608357108E-2</c:v>
                </c:pt>
                <c:pt idx="14">
                  <c:v>1.9456393823530801E-2</c:v>
                </c:pt>
                <c:pt idx="15">
                  <c:v>2.4060172715274497E-2</c:v>
                </c:pt>
                <c:pt idx="16">
                  <c:v>2.2827808892572646E-2</c:v>
                </c:pt>
                <c:pt idx="17">
                  <c:v>2.2996500362952886E-2</c:v>
                </c:pt>
                <c:pt idx="18">
                  <c:v>2.5976216226979813E-2</c:v>
                </c:pt>
                <c:pt idx="19">
                  <c:v>2.8201660199617021E-2</c:v>
                </c:pt>
                <c:pt idx="20">
                  <c:v>2.4308604655679179E-2</c:v>
                </c:pt>
                <c:pt idx="21">
                  <c:v>2.386274277488799E-2</c:v>
                </c:pt>
                <c:pt idx="22">
                  <c:v>2.4099834768272703E-2</c:v>
                </c:pt>
                <c:pt idx="23">
                  <c:v>2.0160375092109602E-2</c:v>
                </c:pt>
                <c:pt idx="24">
                  <c:v>2.1154680860644922E-2</c:v>
                </c:pt>
                <c:pt idx="25">
                  <c:v>2.407629981161101E-2</c:v>
                </c:pt>
                <c:pt idx="26">
                  <c:v>2.2425098236668054E-2</c:v>
                </c:pt>
                <c:pt idx="27">
                  <c:v>2.2644785396912705E-2</c:v>
                </c:pt>
                <c:pt idx="28">
                  <c:v>2.3063356536705385E-2</c:v>
                </c:pt>
                <c:pt idx="29">
                  <c:v>2.1379391865683765E-2</c:v>
                </c:pt>
                <c:pt idx="30">
                  <c:v>1.8913045006046236E-2</c:v>
                </c:pt>
                <c:pt idx="31">
                  <c:v>1.8826915445817535E-2</c:v>
                </c:pt>
                <c:pt idx="32">
                  <c:v>2.3404446402250284E-2</c:v>
                </c:pt>
                <c:pt idx="33">
                  <c:v>2.3954767416152475E-2</c:v>
                </c:pt>
                <c:pt idx="34">
                  <c:v>2.4567811203322455E-2</c:v>
                </c:pt>
                <c:pt idx="35">
                  <c:v>2.622239506227968E-2</c:v>
                </c:pt>
                <c:pt idx="36">
                  <c:v>2.2919561469831515E-2</c:v>
                </c:pt>
                <c:pt idx="37">
                  <c:v>2.0861183079036422E-2</c:v>
                </c:pt>
                <c:pt idx="38">
                  <c:v>2.1583022027011605E-2</c:v>
                </c:pt>
                <c:pt idx="39">
                  <c:v>2.6134882334436442E-2</c:v>
                </c:pt>
                <c:pt idx="40">
                  <c:v>2.5921196653038246E-2</c:v>
                </c:pt>
                <c:pt idx="41">
                  <c:v>2.7029389137039991E-2</c:v>
                </c:pt>
                <c:pt idx="42">
                  <c:v>2.7736594784229615E-2</c:v>
                </c:pt>
                <c:pt idx="43">
                  <c:v>2.571974985170709E-2</c:v>
                </c:pt>
                <c:pt idx="44">
                  <c:v>2.1364377756264402E-2</c:v>
                </c:pt>
                <c:pt idx="45">
                  <c:v>1.9099900557693471E-2</c:v>
                </c:pt>
                <c:pt idx="46">
                  <c:v>2.5381377989710949E-2</c:v>
                </c:pt>
                <c:pt idx="47">
                  <c:v>2.5353460578426665E-2</c:v>
                </c:pt>
                <c:pt idx="48">
                  <c:v>2.8369867192976791E-2</c:v>
                </c:pt>
                <c:pt idx="49">
                  <c:v>2.5181571753894846E-2</c:v>
                </c:pt>
                <c:pt idx="50">
                  <c:v>2.2981560796269205E-2</c:v>
                </c:pt>
                <c:pt idx="51">
                  <c:v>2.0493389008475072E-2</c:v>
                </c:pt>
                <c:pt idx="52">
                  <c:v>1.9202940692858047E-2</c:v>
                </c:pt>
                <c:pt idx="53">
                  <c:v>2.5465411685663183E-2</c:v>
                </c:pt>
                <c:pt idx="54">
                  <c:v>2.4427855079778144E-2</c:v>
                </c:pt>
                <c:pt idx="55">
                  <c:v>2.4460348674681293E-2</c:v>
                </c:pt>
                <c:pt idx="56">
                  <c:v>2.4419818987245101E-2</c:v>
                </c:pt>
                <c:pt idx="57">
                  <c:v>2.7229174835917525E-2</c:v>
                </c:pt>
                <c:pt idx="58">
                  <c:v>2.183893736565214E-2</c:v>
                </c:pt>
                <c:pt idx="59">
                  <c:v>1.7822801162658615E-2</c:v>
                </c:pt>
                <c:pt idx="60">
                  <c:v>2.0091969170391567E-2</c:v>
                </c:pt>
                <c:pt idx="61">
                  <c:v>2.0909144271545912E-2</c:v>
                </c:pt>
                <c:pt idx="62">
                  <c:v>2.2508645071315381E-2</c:v>
                </c:pt>
                <c:pt idx="63">
                  <c:v>2.2593680533569752E-2</c:v>
                </c:pt>
                <c:pt idx="64">
                  <c:v>2.3661495277940252E-2</c:v>
                </c:pt>
                <c:pt idx="65">
                  <c:v>2.240119284669315E-2</c:v>
                </c:pt>
                <c:pt idx="66">
                  <c:v>2.3971873474630544E-2</c:v>
                </c:pt>
                <c:pt idx="67">
                  <c:v>2.5206927058183722E-2</c:v>
                </c:pt>
                <c:pt idx="68">
                  <c:v>2.4664190832823795E-2</c:v>
                </c:pt>
                <c:pt idx="69">
                  <c:v>2.535949468247491E-2</c:v>
                </c:pt>
                <c:pt idx="70">
                  <c:v>2.0512687580411363E-2</c:v>
                </c:pt>
                <c:pt idx="71">
                  <c:v>2.0003501902323119E-2</c:v>
                </c:pt>
                <c:pt idx="72">
                  <c:v>1.8849756022614059E-2</c:v>
                </c:pt>
                <c:pt idx="73">
                  <c:v>1.9854349291966427E-2</c:v>
                </c:pt>
                <c:pt idx="74">
                  <c:v>2.2874850559022102E-2</c:v>
                </c:pt>
                <c:pt idx="75">
                  <c:v>2.6291628208518603E-2</c:v>
                </c:pt>
                <c:pt idx="76">
                  <c:v>2.8645407127595075E-2</c:v>
                </c:pt>
                <c:pt idx="77">
                  <c:v>2.3349299422524211E-2</c:v>
                </c:pt>
                <c:pt idx="78">
                  <c:v>2.3515619958496724E-2</c:v>
                </c:pt>
                <c:pt idx="79">
                  <c:v>2.205147867142751E-2</c:v>
                </c:pt>
                <c:pt idx="80">
                  <c:v>2.5382271752363961E-2</c:v>
                </c:pt>
                <c:pt idx="81">
                  <c:v>2.334615242771693E-2</c:v>
                </c:pt>
                <c:pt idx="82">
                  <c:v>2.4122772803249384E-2</c:v>
                </c:pt>
                <c:pt idx="83">
                  <c:v>2.4181119401941949E-2</c:v>
                </c:pt>
                <c:pt idx="84">
                  <c:v>2.4899228567359318E-2</c:v>
                </c:pt>
                <c:pt idx="85">
                  <c:v>2.4956661239144889E-2</c:v>
                </c:pt>
                <c:pt idx="86">
                  <c:v>1.8990140198028464E-2</c:v>
                </c:pt>
                <c:pt idx="87">
                  <c:v>2.180588453646563E-2</c:v>
                </c:pt>
                <c:pt idx="88">
                  <c:v>2.6200453295492553E-2</c:v>
                </c:pt>
                <c:pt idx="89">
                  <c:v>2.4695814459272998E-2</c:v>
                </c:pt>
                <c:pt idx="90">
                  <c:v>2.5536818394742509E-2</c:v>
                </c:pt>
                <c:pt idx="91">
                  <c:v>2.5498816979149467E-2</c:v>
                </c:pt>
                <c:pt idx="92">
                  <c:v>2.5219087845985148E-2</c:v>
                </c:pt>
                <c:pt idx="93">
                  <c:v>2.1203988837491292E-2</c:v>
                </c:pt>
                <c:pt idx="94">
                  <c:v>2.3712169535249555E-2</c:v>
                </c:pt>
                <c:pt idx="95">
                  <c:v>2.7744905035888452E-2</c:v>
                </c:pt>
                <c:pt idx="96">
                  <c:v>2.9717637367420602E-2</c:v>
                </c:pt>
                <c:pt idx="97">
                  <c:v>2.901374406930636E-2</c:v>
                </c:pt>
                <c:pt idx="98">
                  <c:v>2.8342459267314556E-2</c:v>
                </c:pt>
                <c:pt idx="99">
                  <c:v>2.3340216070702378E-2</c:v>
                </c:pt>
                <c:pt idx="100">
                  <c:v>2.3638314066114077E-2</c:v>
                </c:pt>
                <c:pt idx="101">
                  <c:v>2.6304918382480121E-2</c:v>
                </c:pt>
                <c:pt idx="102">
                  <c:v>2.5652253284464705E-2</c:v>
                </c:pt>
                <c:pt idx="103">
                  <c:v>2.5075917170475328E-2</c:v>
                </c:pt>
                <c:pt idx="104">
                  <c:v>2.4104343350845828E-2</c:v>
                </c:pt>
                <c:pt idx="105">
                  <c:v>2.641808053564423E-2</c:v>
                </c:pt>
                <c:pt idx="106">
                  <c:v>2.55197214701702E-2</c:v>
                </c:pt>
                <c:pt idx="107">
                  <c:v>2.8388447650880458E-2</c:v>
                </c:pt>
                <c:pt idx="108">
                  <c:v>2.9133222779402061E-2</c:v>
                </c:pt>
                <c:pt idx="109">
                  <c:v>2.3012015564767254E-2</c:v>
                </c:pt>
                <c:pt idx="110">
                  <c:v>2.414109659138804E-2</c:v>
                </c:pt>
                <c:pt idx="111">
                  <c:v>2.4529812462079668E-2</c:v>
                </c:pt>
                <c:pt idx="112">
                  <c:v>2.2974796218776156E-2</c:v>
                </c:pt>
                <c:pt idx="113">
                  <c:v>2.5721978013718942E-2</c:v>
                </c:pt>
                <c:pt idx="114">
                  <c:v>2.0761520148805033E-2</c:v>
                </c:pt>
                <c:pt idx="115">
                  <c:v>1.9809056511519676E-2</c:v>
                </c:pt>
                <c:pt idx="116">
                  <c:v>2.7220478167760402E-2</c:v>
                </c:pt>
                <c:pt idx="117">
                  <c:v>2.1780410034040121E-2</c:v>
                </c:pt>
                <c:pt idx="118">
                  <c:v>2.7691793723843585E-2</c:v>
                </c:pt>
                <c:pt idx="119">
                  <c:v>2.5456646115936725E-2</c:v>
                </c:pt>
                <c:pt idx="120">
                  <c:v>2.1397710920916153E-2</c:v>
                </c:pt>
                <c:pt idx="121">
                  <c:v>2.0398359422345025E-2</c:v>
                </c:pt>
                <c:pt idx="122">
                  <c:v>2.1122413899313224E-2</c:v>
                </c:pt>
                <c:pt idx="123">
                  <c:v>1.9409168462756476E-2</c:v>
                </c:pt>
                <c:pt idx="124">
                  <c:v>2.3362281296867037E-2</c:v>
                </c:pt>
                <c:pt idx="125">
                  <c:v>2.0709310272992828E-2</c:v>
                </c:pt>
                <c:pt idx="126">
                  <c:v>2.2920760332358434E-2</c:v>
                </c:pt>
                <c:pt idx="127">
                  <c:v>2.067431372597436E-2</c:v>
                </c:pt>
                <c:pt idx="128">
                  <c:v>2.0460482971058291E-2</c:v>
                </c:pt>
                <c:pt idx="129">
                  <c:v>1.8703336504942523E-2</c:v>
                </c:pt>
                <c:pt idx="130">
                  <c:v>2.6340413464289527E-2</c:v>
                </c:pt>
                <c:pt idx="131">
                  <c:v>2.4258271197392066E-2</c:v>
                </c:pt>
                <c:pt idx="132">
                  <c:v>2.5540476288483792E-2</c:v>
                </c:pt>
                <c:pt idx="133">
                  <c:v>2.4798714207677628E-2</c:v>
                </c:pt>
                <c:pt idx="134">
                  <c:v>2.3952014898026296E-2</c:v>
                </c:pt>
                <c:pt idx="135">
                  <c:v>2.5904166085608766E-2</c:v>
                </c:pt>
                <c:pt idx="136">
                  <c:v>2.0800134034675337E-2</c:v>
                </c:pt>
                <c:pt idx="137">
                  <c:v>2.2568083156715553E-2</c:v>
                </c:pt>
                <c:pt idx="138">
                  <c:v>2.4552672199318393E-2</c:v>
                </c:pt>
                <c:pt idx="139">
                  <c:v>2.1969785480300538E-2</c:v>
                </c:pt>
                <c:pt idx="140">
                  <c:v>2.339394157917004E-2</c:v>
                </c:pt>
                <c:pt idx="141">
                  <c:v>2.241873586583043E-2</c:v>
                </c:pt>
                <c:pt idx="142">
                  <c:v>1.6515706504971486E-2</c:v>
                </c:pt>
                <c:pt idx="143">
                  <c:v>1.6880720137575779E-2</c:v>
                </c:pt>
                <c:pt idx="144">
                  <c:v>1.9746162198309658E-2</c:v>
                </c:pt>
                <c:pt idx="145">
                  <c:v>2.5828875786906718E-2</c:v>
                </c:pt>
                <c:pt idx="146">
                  <c:v>2.5179250876447418E-2</c:v>
                </c:pt>
                <c:pt idx="147">
                  <c:v>2.3753211645331174E-2</c:v>
                </c:pt>
                <c:pt idx="148">
                  <c:v>2.4772842504625938E-2</c:v>
                </c:pt>
                <c:pt idx="149">
                  <c:v>2.142398778271264E-2</c:v>
                </c:pt>
                <c:pt idx="150">
                  <c:v>2.2462310941820215E-2</c:v>
                </c:pt>
                <c:pt idx="151">
                  <c:v>2.517540927238919E-2</c:v>
                </c:pt>
                <c:pt idx="152">
                  <c:v>2.5622463290117841E-2</c:v>
                </c:pt>
                <c:pt idx="153">
                  <c:v>3.0045641488219112E-2</c:v>
                </c:pt>
                <c:pt idx="154">
                  <c:v>2.245002588305749E-2</c:v>
                </c:pt>
                <c:pt idx="155">
                  <c:v>2.4375236601383563E-2</c:v>
                </c:pt>
                <c:pt idx="156">
                  <c:v>2.1892729809808366E-2</c:v>
                </c:pt>
                <c:pt idx="157">
                  <c:v>2.129888630491298E-2</c:v>
                </c:pt>
                <c:pt idx="158">
                  <c:v>2.0544278378987584E-2</c:v>
                </c:pt>
                <c:pt idx="159">
                  <c:v>2.5575415900234183E-2</c:v>
                </c:pt>
                <c:pt idx="160">
                  <c:v>2.7583407817076997E-2</c:v>
                </c:pt>
                <c:pt idx="161">
                  <c:v>2.5921268865097363E-2</c:v>
                </c:pt>
                <c:pt idx="162">
                  <c:v>2.3599842106145675E-2</c:v>
                </c:pt>
                <c:pt idx="163">
                  <c:v>2.3213573206598094E-2</c:v>
                </c:pt>
                <c:pt idx="164">
                  <c:v>1.9901214034016429E-2</c:v>
                </c:pt>
                <c:pt idx="165">
                  <c:v>2.3046040901434403E-2</c:v>
                </c:pt>
                <c:pt idx="166">
                  <c:v>2.4832892633430786E-2</c:v>
                </c:pt>
                <c:pt idx="167">
                  <c:v>2.3673993141907313E-2</c:v>
                </c:pt>
                <c:pt idx="168">
                  <c:v>2.7295365096768685E-2</c:v>
                </c:pt>
                <c:pt idx="169">
                  <c:v>2.3320211725705951E-2</c:v>
                </c:pt>
                <c:pt idx="170">
                  <c:v>1.8478414771822532E-2</c:v>
                </c:pt>
                <c:pt idx="171">
                  <c:v>1.8024100270370835E-2</c:v>
                </c:pt>
                <c:pt idx="172">
                  <c:v>2.1170431106845456E-2</c:v>
                </c:pt>
                <c:pt idx="173">
                  <c:v>2.4075768970104508E-2</c:v>
                </c:pt>
                <c:pt idx="174">
                  <c:v>2.2707025432594233E-2</c:v>
                </c:pt>
                <c:pt idx="175">
                  <c:v>2.4228040620447106E-2</c:v>
                </c:pt>
                <c:pt idx="176">
                  <c:v>2.1900599241638889E-2</c:v>
                </c:pt>
                <c:pt idx="177">
                  <c:v>2.0525063350494244E-2</c:v>
                </c:pt>
                <c:pt idx="178">
                  <c:v>1.9484191184419668E-2</c:v>
                </c:pt>
                <c:pt idx="179">
                  <c:v>2.2306891804261854E-2</c:v>
                </c:pt>
                <c:pt idx="180">
                  <c:v>2.2568718734173127E-2</c:v>
                </c:pt>
                <c:pt idx="181">
                  <c:v>2.214012458092195E-2</c:v>
                </c:pt>
                <c:pt idx="182">
                  <c:v>2.3414640855564873E-2</c:v>
                </c:pt>
                <c:pt idx="183">
                  <c:v>2.3977584704375342E-2</c:v>
                </c:pt>
                <c:pt idx="184">
                  <c:v>2.0494119297799294E-2</c:v>
                </c:pt>
                <c:pt idx="185">
                  <c:v>1.9100404789596386E-2</c:v>
                </c:pt>
                <c:pt idx="186">
                  <c:v>2.0626329522165907E-2</c:v>
                </c:pt>
                <c:pt idx="187">
                  <c:v>2.2363912558094532E-2</c:v>
                </c:pt>
                <c:pt idx="188">
                  <c:v>2.545824871915954E-2</c:v>
                </c:pt>
                <c:pt idx="189">
                  <c:v>2.3560894622902919E-2</c:v>
                </c:pt>
                <c:pt idx="190">
                  <c:v>2.3344731761333875E-2</c:v>
                </c:pt>
                <c:pt idx="191">
                  <c:v>2.1945861629688739E-2</c:v>
                </c:pt>
                <c:pt idx="192">
                  <c:v>2.0312267193316157E-2</c:v>
                </c:pt>
                <c:pt idx="193">
                  <c:v>2.1421567894223947E-2</c:v>
                </c:pt>
                <c:pt idx="194">
                  <c:v>2.507290379777944E-2</c:v>
                </c:pt>
                <c:pt idx="195">
                  <c:v>2.4280359962400289E-2</c:v>
                </c:pt>
                <c:pt idx="196">
                  <c:v>2.47479694035962E-2</c:v>
                </c:pt>
                <c:pt idx="197">
                  <c:v>2.3730944533394478E-2</c:v>
                </c:pt>
                <c:pt idx="198">
                  <c:v>2.2191440091127519E-2</c:v>
                </c:pt>
                <c:pt idx="199">
                  <c:v>2.3791987150958739E-2</c:v>
                </c:pt>
                <c:pt idx="200">
                  <c:v>2.420238930762662E-2</c:v>
                </c:pt>
                <c:pt idx="201">
                  <c:v>2.4607743535942202E-2</c:v>
                </c:pt>
                <c:pt idx="202">
                  <c:v>2.5039013066733517E-2</c:v>
                </c:pt>
                <c:pt idx="203">
                  <c:v>2.4073779053392176E-2</c:v>
                </c:pt>
                <c:pt idx="204">
                  <c:v>2.0566387050501171E-2</c:v>
                </c:pt>
                <c:pt idx="205">
                  <c:v>2.1242080686274031E-2</c:v>
                </c:pt>
                <c:pt idx="206">
                  <c:v>2.0883085494016469E-2</c:v>
                </c:pt>
                <c:pt idx="207">
                  <c:v>2.3088540628042605E-2</c:v>
                </c:pt>
                <c:pt idx="208">
                  <c:v>2.5284772247819987E-2</c:v>
                </c:pt>
                <c:pt idx="209">
                  <c:v>2.4231147287199082E-2</c:v>
                </c:pt>
                <c:pt idx="210">
                  <c:v>2.3041485419826271E-2</c:v>
                </c:pt>
                <c:pt idx="211">
                  <c:v>1.9639820231326089E-2</c:v>
                </c:pt>
                <c:pt idx="212">
                  <c:v>2.0937572318406334E-2</c:v>
                </c:pt>
                <c:pt idx="213">
                  <c:v>1.7101381888529759E-2</c:v>
                </c:pt>
                <c:pt idx="214">
                  <c:v>2.2027686890877727E-2</c:v>
                </c:pt>
                <c:pt idx="215">
                  <c:v>2.1869445124076532E-2</c:v>
                </c:pt>
                <c:pt idx="216">
                  <c:v>2.1894027613025738E-2</c:v>
                </c:pt>
                <c:pt idx="217">
                  <c:v>2.2024950687746844E-2</c:v>
                </c:pt>
                <c:pt idx="218">
                  <c:v>2.4400564351157492E-2</c:v>
                </c:pt>
                <c:pt idx="219">
                  <c:v>1.8637394763588964E-2</c:v>
                </c:pt>
                <c:pt idx="220">
                  <c:v>1.8886514198484299E-2</c:v>
                </c:pt>
                <c:pt idx="221">
                  <c:v>2.0658912652195008E-2</c:v>
                </c:pt>
                <c:pt idx="222">
                  <c:v>2.2699437479540494E-2</c:v>
                </c:pt>
                <c:pt idx="223">
                  <c:v>2.2182280973494856E-2</c:v>
                </c:pt>
                <c:pt idx="224">
                  <c:v>2.3518228454767018E-2</c:v>
                </c:pt>
                <c:pt idx="225">
                  <c:v>2.2466311342159016E-2</c:v>
                </c:pt>
                <c:pt idx="226">
                  <c:v>2.3933326739089929E-2</c:v>
                </c:pt>
                <c:pt idx="227">
                  <c:v>2.1489054400832052E-2</c:v>
                </c:pt>
                <c:pt idx="228">
                  <c:v>2.2296716426724917E-2</c:v>
                </c:pt>
                <c:pt idx="229">
                  <c:v>2.113516898477957E-2</c:v>
                </c:pt>
                <c:pt idx="230">
                  <c:v>2.2862444274838235E-2</c:v>
                </c:pt>
                <c:pt idx="231">
                  <c:v>2.4435506072284528E-2</c:v>
                </c:pt>
                <c:pt idx="232">
                  <c:v>2.1794859641420597E-2</c:v>
                </c:pt>
                <c:pt idx="233">
                  <c:v>2.2468717744448502E-2</c:v>
                </c:pt>
                <c:pt idx="234">
                  <c:v>2.1121997486675759E-2</c:v>
                </c:pt>
                <c:pt idx="235">
                  <c:v>2.190728381789131E-2</c:v>
                </c:pt>
                <c:pt idx="236">
                  <c:v>2.1551780500210109E-2</c:v>
                </c:pt>
                <c:pt idx="237">
                  <c:v>2.1005027788570708E-2</c:v>
                </c:pt>
                <c:pt idx="238">
                  <c:v>2.3044301322344505E-2</c:v>
                </c:pt>
                <c:pt idx="239">
                  <c:v>2.1719269381123996E-2</c:v>
                </c:pt>
                <c:pt idx="240">
                  <c:v>2.0872865012513269E-2</c:v>
                </c:pt>
                <c:pt idx="241">
                  <c:v>1.9549162895027783E-2</c:v>
                </c:pt>
                <c:pt idx="242">
                  <c:v>2.1111899963581919E-2</c:v>
                </c:pt>
                <c:pt idx="243">
                  <c:v>2.4324726674537476E-2</c:v>
                </c:pt>
                <c:pt idx="244">
                  <c:v>2.4550729580960759E-2</c:v>
                </c:pt>
                <c:pt idx="245">
                  <c:v>2.3496929709859476E-2</c:v>
                </c:pt>
                <c:pt idx="246">
                  <c:v>2.2605498569174268E-2</c:v>
                </c:pt>
                <c:pt idx="247">
                  <c:v>2.0278048135731693E-2</c:v>
                </c:pt>
                <c:pt idx="248">
                  <c:v>2.0673566840052907E-2</c:v>
                </c:pt>
                <c:pt idx="249">
                  <c:v>1.8569375259911147E-2</c:v>
                </c:pt>
                <c:pt idx="250">
                  <c:v>1.9832214832304448E-2</c:v>
                </c:pt>
                <c:pt idx="251">
                  <c:v>2.1893235075790631E-2</c:v>
                </c:pt>
                <c:pt idx="252">
                  <c:v>2.0525466706611529E-2</c:v>
                </c:pt>
                <c:pt idx="253">
                  <c:v>2.1062152489109573E-2</c:v>
                </c:pt>
                <c:pt idx="254">
                  <c:v>1.9085984745120889E-2</c:v>
                </c:pt>
                <c:pt idx="255">
                  <c:v>2.023000910893219E-2</c:v>
                </c:pt>
                <c:pt idx="256">
                  <c:v>2.4717606802761315E-2</c:v>
                </c:pt>
                <c:pt idx="257">
                  <c:v>2.4835885321180761E-2</c:v>
                </c:pt>
                <c:pt idx="258">
                  <c:v>2.6381946346060749E-2</c:v>
                </c:pt>
                <c:pt idx="259">
                  <c:v>2.4629521116441313E-2</c:v>
                </c:pt>
                <c:pt idx="260">
                  <c:v>2.2468336590293795E-2</c:v>
                </c:pt>
                <c:pt idx="261">
                  <c:v>2.1362832634241054E-2</c:v>
                </c:pt>
                <c:pt idx="262">
                  <c:v>2.3092835549434601E-2</c:v>
                </c:pt>
                <c:pt idx="263">
                  <c:v>2.3602667434141342E-2</c:v>
                </c:pt>
                <c:pt idx="264">
                  <c:v>2.2886875179571789E-2</c:v>
                </c:pt>
                <c:pt idx="265">
                  <c:v>2.0465687988305073E-2</c:v>
                </c:pt>
                <c:pt idx="266">
                  <c:v>2.3764260345181226E-2</c:v>
                </c:pt>
                <c:pt idx="267">
                  <c:v>2.4981286075933005E-2</c:v>
                </c:pt>
                <c:pt idx="268">
                  <c:v>2.4398584099620566E-2</c:v>
                </c:pt>
                <c:pt idx="269">
                  <c:v>2.2458052527722438E-2</c:v>
                </c:pt>
                <c:pt idx="270">
                  <c:v>2.592607936205105E-2</c:v>
                </c:pt>
                <c:pt idx="271">
                  <c:v>2.3960469861943747E-2</c:v>
                </c:pt>
                <c:pt idx="272">
                  <c:v>2.6465261434635234E-2</c:v>
                </c:pt>
                <c:pt idx="273">
                  <c:v>2.7727079696255246E-2</c:v>
                </c:pt>
                <c:pt idx="274">
                  <c:v>2.4859869739239447E-2</c:v>
                </c:pt>
                <c:pt idx="275">
                  <c:v>2.2061314740979183E-2</c:v>
                </c:pt>
                <c:pt idx="276">
                  <c:v>1.8300857477565137E-2</c:v>
                </c:pt>
                <c:pt idx="277">
                  <c:v>2.1254162947235131E-2</c:v>
                </c:pt>
                <c:pt idx="278">
                  <c:v>2.7817167114197603E-2</c:v>
                </c:pt>
                <c:pt idx="279">
                  <c:v>2.4631576736847263E-2</c:v>
                </c:pt>
                <c:pt idx="280">
                  <c:v>2.4519709452828393E-2</c:v>
                </c:pt>
                <c:pt idx="281">
                  <c:v>2.5481199389290873E-2</c:v>
                </c:pt>
                <c:pt idx="282">
                  <c:v>1.9575778311118831E-2</c:v>
                </c:pt>
                <c:pt idx="283">
                  <c:v>1.8266591506832731E-2</c:v>
                </c:pt>
                <c:pt idx="284">
                  <c:v>2.5258892400559382E-2</c:v>
                </c:pt>
                <c:pt idx="285">
                  <c:v>2.7279615937502624E-2</c:v>
                </c:pt>
                <c:pt idx="286">
                  <c:v>2.8270813392461687E-2</c:v>
                </c:pt>
                <c:pt idx="287">
                  <c:v>2.6180070600185408E-2</c:v>
                </c:pt>
                <c:pt idx="288">
                  <c:v>2.4731526874081648E-2</c:v>
                </c:pt>
                <c:pt idx="289">
                  <c:v>2.08282234577238E-2</c:v>
                </c:pt>
                <c:pt idx="290">
                  <c:v>1.903051431842296E-2</c:v>
                </c:pt>
                <c:pt idx="291">
                  <c:v>2.0204662680406549E-2</c:v>
                </c:pt>
                <c:pt idx="292">
                  <c:v>2.4155641224726975E-2</c:v>
                </c:pt>
                <c:pt idx="293">
                  <c:v>2.4969530758548051E-2</c:v>
                </c:pt>
                <c:pt idx="294">
                  <c:v>2.6583065644002823E-2</c:v>
                </c:pt>
                <c:pt idx="295">
                  <c:v>2.189298907464764E-2</c:v>
                </c:pt>
                <c:pt idx="296">
                  <c:v>2.1186877975608129E-2</c:v>
                </c:pt>
                <c:pt idx="297">
                  <c:v>2.1273503889246571E-2</c:v>
                </c:pt>
                <c:pt idx="298">
                  <c:v>2.6322637156544745E-2</c:v>
                </c:pt>
                <c:pt idx="299">
                  <c:v>2.5787961698068799E-2</c:v>
                </c:pt>
                <c:pt idx="300">
                  <c:v>2.5380512246487845E-2</c:v>
                </c:pt>
                <c:pt idx="301">
                  <c:v>3.1367008328826523E-2</c:v>
                </c:pt>
                <c:pt idx="302">
                  <c:v>2.1134125080750434E-2</c:v>
                </c:pt>
                <c:pt idx="303">
                  <c:v>1.752758403549419E-2</c:v>
                </c:pt>
                <c:pt idx="304">
                  <c:v>2.0732499366230488E-2</c:v>
                </c:pt>
                <c:pt idx="305">
                  <c:v>2.4315943003701997E-2</c:v>
                </c:pt>
                <c:pt idx="306">
                  <c:v>2.2428034849445846E-2</c:v>
                </c:pt>
                <c:pt idx="307">
                  <c:v>2.4872917504641438E-2</c:v>
                </c:pt>
                <c:pt idx="308">
                  <c:v>2.4707029542724687E-2</c:v>
                </c:pt>
                <c:pt idx="309">
                  <c:v>2.1936582485645433E-2</c:v>
                </c:pt>
                <c:pt idx="310">
                  <c:v>2.1370126901166436E-2</c:v>
                </c:pt>
                <c:pt idx="311">
                  <c:v>1.9673111073860185E-2</c:v>
                </c:pt>
                <c:pt idx="312">
                  <c:v>1.9712268862587666E-2</c:v>
                </c:pt>
                <c:pt idx="313">
                  <c:v>2.3677063002004273E-2</c:v>
                </c:pt>
                <c:pt idx="314">
                  <c:v>2.1945574099141545E-2</c:v>
                </c:pt>
                <c:pt idx="315">
                  <c:v>2.4068988390333539E-2</c:v>
                </c:pt>
                <c:pt idx="316">
                  <c:v>2.4637186831848734E-2</c:v>
                </c:pt>
                <c:pt idx="317">
                  <c:v>2.3269175268710831E-2</c:v>
                </c:pt>
                <c:pt idx="318">
                  <c:v>2.569638229067055E-2</c:v>
                </c:pt>
                <c:pt idx="319">
                  <c:v>2.1415270814145241E-2</c:v>
                </c:pt>
                <c:pt idx="320">
                  <c:v>2.1681914914073269E-2</c:v>
                </c:pt>
                <c:pt idx="321">
                  <c:v>2.2768673164517816E-2</c:v>
                </c:pt>
                <c:pt idx="322">
                  <c:v>2.2672689598746326E-2</c:v>
                </c:pt>
                <c:pt idx="323">
                  <c:v>2.3467518237769054E-2</c:v>
                </c:pt>
                <c:pt idx="324">
                  <c:v>2.0748902657331019E-2</c:v>
                </c:pt>
                <c:pt idx="325">
                  <c:v>1.9761258158766927E-2</c:v>
                </c:pt>
                <c:pt idx="326">
                  <c:v>2.3418376910881271E-2</c:v>
                </c:pt>
                <c:pt idx="327">
                  <c:v>2.2172810190836816E-2</c:v>
                </c:pt>
                <c:pt idx="328">
                  <c:v>1.7193125978520695E-2</c:v>
                </c:pt>
                <c:pt idx="329">
                  <c:v>1.7063434804437942E-2</c:v>
                </c:pt>
                <c:pt idx="330">
                  <c:v>1.7379549732837774E-2</c:v>
                </c:pt>
                <c:pt idx="331">
                  <c:v>2.0308793941965286E-2</c:v>
                </c:pt>
                <c:pt idx="332">
                  <c:v>2.1698931312977402E-2</c:v>
                </c:pt>
                <c:pt idx="333">
                  <c:v>2.4304518568409351E-2</c:v>
                </c:pt>
                <c:pt idx="334">
                  <c:v>2.4733603431966483E-2</c:v>
                </c:pt>
                <c:pt idx="335">
                  <c:v>2.2237525501792314E-2</c:v>
                </c:pt>
                <c:pt idx="336">
                  <c:v>2.0598907209666457E-2</c:v>
                </c:pt>
                <c:pt idx="337">
                  <c:v>2.0734501896374768E-2</c:v>
                </c:pt>
                <c:pt idx="338">
                  <c:v>2.2205487622744987E-2</c:v>
                </c:pt>
                <c:pt idx="339">
                  <c:v>1.8417700204125954E-2</c:v>
                </c:pt>
                <c:pt idx="340">
                  <c:v>2.1372025908035025E-2</c:v>
                </c:pt>
                <c:pt idx="341">
                  <c:v>2.8599893520002761E-2</c:v>
                </c:pt>
                <c:pt idx="342">
                  <c:v>2.8116086530769038E-2</c:v>
                </c:pt>
                <c:pt idx="343">
                  <c:v>2.393724998490189E-2</c:v>
                </c:pt>
                <c:pt idx="344">
                  <c:v>2.2198357820703375E-2</c:v>
                </c:pt>
                <c:pt idx="345">
                  <c:v>2.2650606012000887E-2</c:v>
                </c:pt>
                <c:pt idx="346">
                  <c:v>1.9651589525296852E-2</c:v>
                </c:pt>
                <c:pt idx="347">
                  <c:v>2.3311034184929032E-2</c:v>
                </c:pt>
                <c:pt idx="348">
                  <c:v>2.2667759229261696E-2</c:v>
                </c:pt>
                <c:pt idx="349">
                  <c:v>2.0820373588095024E-2</c:v>
                </c:pt>
                <c:pt idx="350">
                  <c:v>2.1315472421573615E-2</c:v>
                </c:pt>
                <c:pt idx="351">
                  <c:v>2.1965535271215624E-2</c:v>
                </c:pt>
                <c:pt idx="352">
                  <c:v>1.9017023124254864E-2</c:v>
                </c:pt>
                <c:pt idx="353">
                  <c:v>2.0288536302319065E-2</c:v>
                </c:pt>
                <c:pt idx="354">
                  <c:v>1.9873944779173067E-2</c:v>
                </c:pt>
                <c:pt idx="355">
                  <c:v>2.2473812724818649E-2</c:v>
                </c:pt>
                <c:pt idx="356">
                  <c:v>2.4940655910415516E-2</c:v>
                </c:pt>
                <c:pt idx="357">
                  <c:v>2.905507419467648E-2</c:v>
                </c:pt>
                <c:pt idx="358">
                  <c:v>1.6582420375227915E-2</c:v>
                </c:pt>
                <c:pt idx="359">
                  <c:v>1.5697988067748268E-2</c:v>
                </c:pt>
                <c:pt idx="360">
                  <c:v>1.4260128158686162E-2</c:v>
                </c:pt>
                <c:pt idx="361">
                  <c:v>1.5219723208745407E-2</c:v>
                </c:pt>
                <c:pt idx="362">
                  <c:v>1.6713842148989997E-2</c:v>
                </c:pt>
                <c:pt idx="363">
                  <c:v>2.5440823894029341E-2</c:v>
                </c:pt>
                <c:pt idx="364">
                  <c:v>1.885609348603003E-2</c:v>
                </c:pt>
                <c:pt idx="365">
                  <c:v>1.5991102002951514E-2</c:v>
                </c:pt>
                <c:pt idx="366">
                  <c:v>2.0179448259161115E-2</c:v>
                </c:pt>
                <c:pt idx="367">
                  <c:v>1.7246796735017254E-2</c:v>
                </c:pt>
                <c:pt idx="368">
                  <c:v>1.7718238769642788E-2</c:v>
                </c:pt>
                <c:pt idx="369">
                  <c:v>2.2243597053145509E-2</c:v>
                </c:pt>
                <c:pt idx="370">
                  <c:v>2.7278798650841318E-2</c:v>
                </c:pt>
                <c:pt idx="371">
                  <c:v>2.2439622957170002E-2</c:v>
                </c:pt>
                <c:pt idx="372">
                  <c:v>2.0808993859588055E-2</c:v>
                </c:pt>
                <c:pt idx="373">
                  <c:v>2.7955354883686785E-2</c:v>
                </c:pt>
                <c:pt idx="374">
                  <c:v>1.6408572736440856E-2</c:v>
                </c:pt>
                <c:pt idx="375">
                  <c:v>1.7128825464376898E-2</c:v>
                </c:pt>
                <c:pt idx="376">
                  <c:v>2.0162400696507786E-2</c:v>
                </c:pt>
                <c:pt idx="377">
                  <c:v>2.3884313737410574E-2</c:v>
                </c:pt>
                <c:pt idx="378">
                  <c:v>2.3916832870513563E-2</c:v>
                </c:pt>
                <c:pt idx="379">
                  <c:v>2.5192361622984383E-2</c:v>
                </c:pt>
                <c:pt idx="380">
                  <c:v>2.0719556372162568E-2</c:v>
                </c:pt>
                <c:pt idx="381">
                  <c:v>1.7896203152402916E-2</c:v>
                </c:pt>
                <c:pt idx="382">
                  <c:v>2.4265845384556638E-2</c:v>
                </c:pt>
                <c:pt idx="383">
                  <c:v>2.6960992291083143E-2</c:v>
                </c:pt>
                <c:pt idx="384">
                  <c:v>2.4978791998769092E-2</c:v>
                </c:pt>
                <c:pt idx="385">
                  <c:v>2.3820708641944053E-2</c:v>
                </c:pt>
                <c:pt idx="386">
                  <c:v>2.2972848532401349E-2</c:v>
                </c:pt>
                <c:pt idx="387">
                  <c:v>2.4445612566832701E-2</c:v>
                </c:pt>
                <c:pt idx="388">
                  <c:v>1.866050523145214E-2</c:v>
                </c:pt>
                <c:pt idx="389">
                  <c:v>1.7752188153828018E-2</c:v>
                </c:pt>
                <c:pt idx="390">
                  <c:v>2.5705001543255165E-2</c:v>
                </c:pt>
                <c:pt idx="391">
                  <c:v>2.2029360721434941E-2</c:v>
                </c:pt>
                <c:pt idx="392">
                  <c:v>3.4258025358428278E-2</c:v>
                </c:pt>
                <c:pt idx="393">
                  <c:v>2.1963903693798508E-2</c:v>
                </c:pt>
                <c:pt idx="394">
                  <c:v>2.1729790043167097E-2</c:v>
                </c:pt>
                <c:pt idx="395">
                  <c:v>1.7499126980216669E-2</c:v>
                </c:pt>
                <c:pt idx="396">
                  <c:v>2.0680200266797122E-2</c:v>
                </c:pt>
                <c:pt idx="397">
                  <c:v>1.9619526208900621E-2</c:v>
                </c:pt>
                <c:pt idx="398">
                  <c:v>2.2718386766690087E-2</c:v>
                </c:pt>
                <c:pt idx="399">
                  <c:v>1.9843331560120636E-2</c:v>
                </c:pt>
                <c:pt idx="400">
                  <c:v>1.9365514937234384E-2</c:v>
                </c:pt>
                <c:pt idx="401">
                  <c:v>2.0576859373037357E-2</c:v>
                </c:pt>
                <c:pt idx="402">
                  <c:v>1.8907467562799932E-2</c:v>
                </c:pt>
                <c:pt idx="403">
                  <c:v>1.8866121952899929E-2</c:v>
                </c:pt>
                <c:pt idx="404">
                  <c:v>2.072148460786712E-2</c:v>
                </c:pt>
                <c:pt idx="405">
                  <c:v>1.8155990960518672E-2</c:v>
                </c:pt>
                <c:pt idx="406">
                  <c:v>1.8343832335349194E-2</c:v>
                </c:pt>
                <c:pt idx="407">
                  <c:v>1.8808335411393925E-2</c:v>
                </c:pt>
                <c:pt idx="408">
                  <c:v>2.2092866763244477E-2</c:v>
                </c:pt>
                <c:pt idx="409">
                  <c:v>2.1426549215655403E-2</c:v>
                </c:pt>
                <c:pt idx="410">
                  <c:v>2.2559931871144339E-2</c:v>
                </c:pt>
                <c:pt idx="411">
                  <c:v>2.0451920188308517E-2</c:v>
                </c:pt>
                <c:pt idx="412">
                  <c:v>2.1164337609656594E-2</c:v>
                </c:pt>
                <c:pt idx="413">
                  <c:v>2.6437901479170065E-2</c:v>
                </c:pt>
                <c:pt idx="414">
                  <c:v>2.3970078769145385E-2</c:v>
                </c:pt>
                <c:pt idx="415">
                  <c:v>2.162341080054209E-2</c:v>
                </c:pt>
                <c:pt idx="416">
                  <c:v>2.0497955075523364E-2</c:v>
                </c:pt>
                <c:pt idx="417">
                  <c:v>1.9191581471537933E-2</c:v>
                </c:pt>
                <c:pt idx="418">
                  <c:v>2.4188591473250851E-2</c:v>
                </c:pt>
                <c:pt idx="419">
                  <c:v>2.1088525719331355E-2</c:v>
                </c:pt>
                <c:pt idx="420">
                  <c:v>2.3232874249033534E-2</c:v>
                </c:pt>
                <c:pt idx="421">
                  <c:v>2.1533468335733684E-2</c:v>
                </c:pt>
                <c:pt idx="422">
                  <c:v>2.2003818229207706E-2</c:v>
                </c:pt>
                <c:pt idx="423">
                  <c:v>2.0996784311129488E-2</c:v>
                </c:pt>
                <c:pt idx="424">
                  <c:v>2.4050363866797167E-2</c:v>
                </c:pt>
                <c:pt idx="425">
                  <c:v>2.3455775075101513E-2</c:v>
                </c:pt>
                <c:pt idx="426">
                  <c:v>2.1653048383976456E-2</c:v>
                </c:pt>
                <c:pt idx="427">
                  <c:v>2.5320960324918859E-2</c:v>
                </c:pt>
                <c:pt idx="428">
                  <c:v>2.5815743481046972E-2</c:v>
                </c:pt>
                <c:pt idx="429">
                  <c:v>1.8891230230143663E-2</c:v>
                </c:pt>
                <c:pt idx="430">
                  <c:v>1.9428824852631341E-2</c:v>
                </c:pt>
                <c:pt idx="431">
                  <c:v>2.4388371982097111E-2</c:v>
                </c:pt>
                <c:pt idx="432">
                  <c:v>2.4785163846422098E-2</c:v>
                </c:pt>
                <c:pt idx="433">
                  <c:v>2.5390066839042189E-2</c:v>
                </c:pt>
                <c:pt idx="434">
                  <c:v>2.4170356340240669E-2</c:v>
                </c:pt>
                <c:pt idx="435">
                  <c:v>2.4792755279242448E-2</c:v>
                </c:pt>
                <c:pt idx="436">
                  <c:v>1.8969980674931625E-2</c:v>
                </c:pt>
                <c:pt idx="437">
                  <c:v>1.8978376211027194E-2</c:v>
                </c:pt>
                <c:pt idx="438">
                  <c:v>2.4050299041451777E-2</c:v>
                </c:pt>
                <c:pt idx="439">
                  <c:v>2.2456848206787863E-2</c:v>
                </c:pt>
                <c:pt idx="440">
                  <c:v>2.3280212926487479E-2</c:v>
                </c:pt>
                <c:pt idx="441">
                  <c:v>2.6115150269490982E-2</c:v>
                </c:pt>
                <c:pt idx="442">
                  <c:v>2.58517761195079E-2</c:v>
                </c:pt>
                <c:pt idx="443">
                  <c:v>2.639070422731685E-2</c:v>
                </c:pt>
                <c:pt idx="444">
                  <c:v>2.0281606486234831E-2</c:v>
                </c:pt>
                <c:pt idx="445">
                  <c:v>2.1023261520147732E-2</c:v>
                </c:pt>
                <c:pt idx="446">
                  <c:v>2.4277615119948779E-2</c:v>
                </c:pt>
                <c:pt idx="447">
                  <c:v>2.5289968738699771E-2</c:v>
                </c:pt>
                <c:pt idx="448">
                  <c:v>2.7794378037176215E-2</c:v>
                </c:pt>
                <c:pt idx="449">
                  <c:v>2.8045525853749111E-2</c:v>
                </c:pt>
                <c:pt idx="450">
                  <c:v>2.3496996183226714E-2</c:v>
                </c:pt>
                <c:pt idx="451">
                  <c:v>1.8665635518919973E-2</c:v>
                </c:pt>
                <c:pt idx="452">
                  <c:v>2.2165696477857055E-2</c:v>
                </c:pt>
                <c:pt idx="453">
                  <c:v>2.2043310197853376E-2</c:v>
                </c:pt>
                <c:pt idx="454">
                  <c:v>2.2664990470343777E-2</c:v>
                </c:pt>
                <c:pt idx="455">
                  <c:v>2.2727473865484574E-2</c:v>
                </c:pt>
                <c:pt idx="456">
                  <c:v>2.3783729831793301E-2</c:v>
                </c:pt>
                <c:pt idx="457">
                  <c:v>2.1310069310241472E-2</c:v>
                </c:pt>
                <c:pt idx="458">
                  <c:v>2.1047128305953226E-2</c:v>
                </c:pt>
                <c:pt idx="459">
                  <c:v>2.0273481463298576E-2</c:v>
                </c:pt>
                <c:pt idx="460">
                  <c:v>2.1104200989147118E-2</c:v>
                </c:pt>
                <c:pt idx="461">
                  <c:v>3.0149072370864703E-2</c:v>
                </c:pt>
                <c:pt idx="462">
                  <c:v>2.1287022409430319E-2</c:v>
                </c:pt>
                <c:pt idx="463">
                  <c:v>2.2286655309601954E-2</c:v>
                </c:pt>
                <c:pt idx="464">
                  <c:v>2.0039840692374827E-2</c:v>
                </c:pt>
                <c:pt idx="465">
                  <c:v>2.137034953901704E-2</c:v>
                </c:pt>
                <c:pt idx="466">
                  <c:v>2.3769724684832436E-2</c:v>
                </c:pt>
                <c:pt idx="467">
                  <c:v>2.2066257109787654E-2</c:v>
                </c:pt>
                <c:pt idx="468">
                  <c:v>2.4878490018111463E-2</c:v>
                </c:pt>
                <c:pt idx="469">
                  <c:v>2.2723385590828721E-2</c:v>
                </c:pt>
                <c:pt idx="470">
                  <c:v>2.0242239681045833E-2</c:v>
                </c:pt>
                <c:pt idx="471">
                  <c:v>1.9967872268927184E-2</c:v>
                </c:pt>
                <c:pt idx="472">
                  <c:v>1.8446515319720715E-2</c:v>
                </c:pt>
                <c:pt idx="473">
                  <c:v>1.9138941711705104E-2</c:v>
                </c:pt>
                <c:pt idx="474">
                  <c:v>2.1296549947758672E-2</c:v>
                </c:pt>
                <c:pt idx="475">
                  <c:v>2.5699145760073819E-2</c:v>
                </c:pt>
                <c:pt idx="476">
                  <c:v>2.2992751401086638E-2</c:v>
                </c:pt>
                <c:pt idx="477">
                  <c:v>2.6388166607755559E-2</c:v>
                </c:pt>
                <c:pt idx="478">
                  <c:v>2.2579916890022318E-2</c:v>
                </c:pt>
                <c:pt idx="479">
                  <c:v>1.6240064992951667E-2</c:v>
                </c:pt>
                <c:pt idx="480">
                  <c:v>1.9901889345282805E-2</c:v>
                </c:pt>
                <c:pt idx="481">
                  <c:v>2.0840532013555259E-2</c:v>
                </c:pt>
                <c:pt idx="482">
                  <c:v>2.3086221723393374E-2</c:v>
                </c:pt>
                <c:pt idx="483">
                  <c:v>2.2309065673838079E-2</c:v>
                </c:pt>
                <c:pt idx="484">
                  <c:v>2.1399423735536476E-2</c:v>
                </c:pt>
                <c:pt idx="485">
                  <c:v>2.0473715199181109E-2</c:v>
                </c:pt>
                <c:pt idx="486">
                  <c:v>2.3743033534538421E-2</c:v>
                </c:pt>
                <c:pt idx="487">
                  <c:v>2.0680741782995289E-2</c:v>
                </c:pt>
                <c:pt idx="488">
                  <c:v>2.2481717758785644E-2</c:v>
                </c:pt>
                <c:pt idx="489">
                  <c:v>2.5456851552569566E-2</c:v>
                </c:pt>
                <c:pt idx="490">
                  <c:v>2.2232248278102325E-2</c:v>
                </c:pt>
                <c:pt idx="491">
                  <c:v>2.2541536278709782E-2</c:v>
                </c:pt>
                <c:pt idx="492">
                  <c:v>2.4102955951646996E-2</c:v>
                </c:pt>
                <c:pt idx="493">
                  <c:v>1.875616305358592E-2</c:v>
                </c:pt>
                <c:pt idx="494">
                  <c:v>2.0147488401548602E-2</c:v>
                </c:pt>
                <c:pt idx="495">
                  <c:v>2.3937566965187382E-2</c:v>
                </c:pt>
                <c:pt idx="496">
                  <c:v>2.8095439988846293E-2</c:v>
                </c:pt>
                <c:pt idx="497">
                  <c:v>2.5380504015089091E-2</c:v>
                </c:pt>
                <c:pt idx="498">
                  <c:v>2.5371906718146341E-2</c:v>
                </c:pt>
                <c:pt idx="499">
                  <c:v>2.8633631556576191E-2</c:v>
                </c:pt>
                <c:pt idx="500">
                  <c:v>1.7720157232583331E-2</c:v>
                </c:pt>
                <c:pt idx="501">
                  <c:v>2.4958268552407573E-2</c:v>
                </c:pt>
                <c:pt idx="502">
                  <c:v>2.195697174597059E-2</c:v>
                </c:pt>
                <c:pt idx="503">
                  <c:v>2.2005865266630339E-2</c:v>
                </c:pt>
                <c:pt idx="504">
                  <c:v>1.9381089163688133E-2</c:v>
                </c:pt>
                <c:pt idx="505">
                  <c:v>2.0962931065356391E-2</c:v>
                </c:pt>
                <c:pt idx="506">
                  <c:v>2.1615690542160816E-2</c:v>
                </c:pt>
                <c:pt idx="507">
                  <c:v>1.8120340511571464E-2</c:v>
                </c:pt>
                <c:pt idx="508">
                  <c:v>2.0684572707022793E-2</c:v>
                </c:pt>
                <c:pt idx="509">
                  <c:v>2.2024439525694682E-2</c:v>
                </c:pt>
                <c:pt idx="510">
                  <c:v>2.1541788130026558E-2</c:v>
                </c:pt>
                <c:pt idx="511">
                  <c:v>1.8616610439049511E-2</c:v>
                </c:pt>
                <c:pt idx="512">
                  <c:v>1.8135698993507327E-2</c:v>
                </c:pt>
                <c:pt idx="513">
                  <c:v>1.5697925767508992E-2</c:v>
                </c:pt>
                <c:pt idx="514">
                  <c:v>1.7394309919884349E-2</c:v>
                </c:pt>
                <c:pt idx="515">
                  <c:v>1.5380473629708001E-2</c:v>
                </c:pt>
                <c:pt idx="516">
                  <c:v>1.8087177782343648E-2</c:v>
                </c:pt>
                <c:pt idx="517">
                  <c:v>2.2419316820736224E-2</c:v>
                </c:pt>
                <c:pt idx="518">
                  <c:v>1.7820676925502311E-2</c:v>
                </c:pt>
                <c:pt idx="519">
                  <c:v>2.0350363587253509E-2</c:v>
                </c:pt>
                <c:pt idx="520">
                  <c:v>2.2307056232079368E-2</c:v>
                </c:pt>
                <c:pt idx="521">
                  <c:v>1.6442812358905566E-2</c:v>
                </c:pt>
                <c:pt idx="522">
                  <c:v>1.7814403554816543E-2</c:v>
                </c:pt>
                <c:pt idx="523">
                  <c:v>2.0765048972229888E-2</c:v>
                </c:pt>
                <c:pt idx="524">
                  <c:v>1.8724483807003756E-2</c:v>
                </c:pt>
                <c:pt idx="525">
                  <c:v>1.9858911525732065E-2</c:v>
                </c:pt>
                <c:pt idx="526">
                  <c:v>1.8929553055639273E-2</c:v>
                </c:pt>
                <c:pt idx="527">
                  <c:v>1.7649831402332641E-2</c:v>
                </c:pt>
                <c:pt idx="528">
                  <c:v>1.5467243574208079E-2</c:v>
                </c:pt>
                <c:pt idx="529">
                  <c:v>1.9794950430270904E-2</c:v>
                </c:pt>
                <c:pt idx="530">
                  <c:v>1.7752435466505363E-2</c:v>
                </c:pt>
                <c:pt idx="531">
                  <c:v>1.7951334398535222E-2</c:v>
                </c:pt>
                <c:pt idx="532">
                  <c:v>2.2104430806612192E-2</c:v>
                </c:pt>
                <c:pt idx="533">
                  <c:v>1.9853006363479093E-2</c:v>
                </c:pt>
                <c:pt idx="534">
                  <c:v>2.0605281831804753E-2</c:v>
                </c:pt>
                <c:pt idx="535">
                  <c:v>1.6252419500025143E-2</c:v>
                </c:pt>
                <c:pt idx="536">
                  <c:v>2.1048008974245087E-2</c:v>
                </c:pt>
                <c:pt idx="537">
                  <c:v>2.0225940149997821E-2</c:v>
                </c:pt>
                <c:pt idx="538">
                  <c:v>2.7154578954398337E-2</c:v>
                </c:pt>
                <c:pt idx="539">
                  <c:v>2.0776815187265298E-2</c:v>
                </c:pt>
                <c:pt idx="540">
                  <c:v>2.0233990356272158E-2</c:v>
                </c:pt>
                <c:pt idx="541">
                  <c:v>1.8120591455746026E-2</c:v>
                </c:pt>
                <c:pt idx="542">
                  <c:v>1.7394445046077116E-2</c:v>
                </c:pt>
                <c:pt idx="543">
                  <c:v>1.7919917288118075E-2</c:v>
                </c:pt>
                <c:pt idx="544">
                  <c:v>1.7981386499952189E-2</c:v>
                </c:pt>
                <c:pt idx="545">
                  <c:v>1.9089698329624649E-2</c:v>
                </c:pt>
                <c:pt idx="546">
                  <c:v>1.985268164087655E-2</c:v>
                </c:pt>
                <c:pt idx="547">
                  <c:v>1.8636611546092339E-2</c:v>
                </c:pt>
                <c:pt idx="548">
                  <c:v>1.7258096643143206E-2</c:v>
                </c:pt>
                <c:pt idx="549">
                  <c:v>1.517268299875121E-2</c:v>
                </c:pt>
                <c:pt idx="550">
                  <c:v>1.7634529745885481E-2</c:v>
                </c:pt>
                <c:pt idx="551">
                  <c:v>2.1112660952445076E-2</c:v>
                </c:pt>
                <c:pt idx="552">
                  <c:v>2.1415007978133966E-2</c:v>
                </c:pt>
                <c:pt idx="553">
                  <c:v>2.1083975178993609E-2</c:v>
                </c:pt>
                <c:pt idx="554">
                  <c:v>2.0171198690641417E-2</c:v>
                </c:pt>
                <c:pt idx="555">
                  <c:v>1.8872673517922021E-2</c:v>
                </c:pt>
                <c:pt idx="556">
                  <c:v>1.73233157017776E-2</c:v>
                </c:pt>
                <c:pt idx="557">
                  <c:v>2.1331668463834719E-2</c:v>
                </c:pt>
                <c:pt idx="558">
                  <c:v>1.7357851440195169E-2</c:v>
                </c:pt>
                <c:pt idx="559">
                  <c:v>1.78414632425841E-2</c:v>
                </c:pt>
                <c:pt idx="560">
                  <c:v>2.1302490372840908E-2</c:v>
                </c:pt>
                <c:pt idx="561">
                  <c:v>1.9740180819156707E-2</c:v>
                </c:pt>
                <c:pt idx="562">
                  <c:v>1.8191903713102163E-2</c:v>
                </c:pt>
                <c:pt idx="563">
                  <c:v>1.5609346588248224E-2</c:v>
                </c:pt>
                <c:pt idx="564">
                  <c:v>1.4382760711765067E-2</c:v>
                </c:pt>
                <c:pt idx="565">
                  <c:v>2.0630444416744314E-2</c:v>
                </c:pt>
                <c:pt idx="566">
                  <c:v>2.2219790550842569E-2</c:v>
                </c:pt>
                <c:pt idx="567">
                  <c:v>1.8069851712666816E-2</c:v>
                </c:pt>
                <c:pt idx="568">
                  <c:v>1.7500409682799312E-2</c:v>
                </c:pt>
                <c:pt idx="569">
                  <c:v>1.7060100575677181E-2</c:v>
                </c:pt>
                <c:pt idx="570">
                  <c:v>1.4974186370508456E-2</c:v>
                </c:pt>
                <c:pt idx="571">
                  <c:v>1.8974176134795177E-2</c:v>
                </c:pt>
                <c:pt idx="572">
                  <c:v>2.0432728527889948E-2</c:v>
                </c:pt>
                <c:pt idx="573">
                  <c:v>1.9237476095041995E-2</c:v>
                </c:pt>
                <c:pt idx="574">
                  <c:v>1.6452836013244435E-2</c:v>
                </c:pt>
                <c:pt idx="575">
                  <c:v>1.8645647515078193E-2</c:v>
                </c:pt>
                <c:pt idx="576">
                  <c:v>1.780434545841519E-2</c:v>
                </c:pt>
                <c:pt idx="577">
                  <c:v>1.3350170078568641E-2</c:v>
                </c:pt>
                <c:pt idx="578">
                  <c:v>1.6373771046417785E-2</c:v>
                </c:pt>
                <c:pt idx="579">
                  <c:v>1.8324516356480487E-2</c:v>
                </c:pt>
                <c:pt idx="580">
                  <c:v>2.3152362656322766E-2</c:v>
                </c:pt>
                <c:pt idx="581">
                  <c:v>2.0686776908278418E-2</c:v>
                </c:pt>
                <c:pt idx="582">
                  <c:v>1.9240125457220932E-2</c:v>
                </c:pt>
                <c:pt idx="583">
                  <c:v>1.2224921589715739E-2</c:v>
                </c:pt>
                <c:pt idx="584">
                  <c:v>1.3165106936913777E-2</c:v>
                </c:pt>
                <c:pt idx="585">
                  <c:v>2.0767372476586929E-2</c:v>
                </c:pt>
                <c:pt idx="586">
                  <c:v>1.7085180615830687E-2</c:v>
                </c:pt>
                <c:pt idx="587">
                  <c:v>1.9872760335589931E-2</c:v>
                </c:pt>
                <c:pt idx="588">
                  <c:v>1.8441904780310981E-2</c:v>
                </c:pt>
                <c:pt idx="589">
                  <c:v>1.55647578243577E-2</c:v>
                </c:pt>
                <c:pt idx="590">
                  <c:v>1.4635276992883721E-2</c:v>
                </c:pt>
                <c:pt idx="591">
                  <c:v>1.6193405766335916E-2</c:v>
                </c:pt>
                <c:pt idx="592">
                  <c:v>1.7913224512984022E-2</c:v>
                </c:pt>
                <c:pt idx="593">
                  <c:v>1.7939116738973606E-2</c:v>
                </c:pt>
                <c:pt idx="594">
                  <c:v>1.7207439836583856E-2</c:v>
                </c:pt>
                <c:pt idx="595">
                  <c:v>1.936949501175049E-2</c:v>
                </c:pt>
                <c:pt idx="596">
                  <c:v>2.6895544494186196E-2</c:v>
                </c:pt>
                <c:pt idx="597">
                  <c:v>1.6994898552351152E-2</c:v>
                </c:pt>
                <c:pt idx="598">
                  <c:v>1.9098236859928782E-2</c:v>
                </c:pt>
                <c:pt idx="599">
                  <c:v>1.5916424136960199E-2</c:v>
                </c:pt>
                <c:pt idx="600">
                  <c:v>2.5684160485884226E-2</c:v>
                </c:pt>
                <c:pt idx="601">
                  <c:v>1.8897988225584573E-2</c:v>
                </c:pt>
                <c:pt idx="602">
                  <c:v>2.0260902738078335E-2</c:v>
                </c:pt>
                <c:pt idx="603">
                  <c:v>2.157564555356498E-2</c:v>
                </c:pt>
                <c:pt idx="604">
                  <c:v>1.9176653699884222E-2</c:v>
                </c:pt>
                <c:pt idx="605">
                  <c:v>1.7024426546708042E-2</c:v>
                </c:pt>
                <c:pt idx="606">
                  <c:v>1.9997025510545306E-2</c:v>
                </c:pt>
                <c:pt idx="607">
                  <c:v>1.9212347581617266E-2</c:v>
                </c:pt>
                <c:pt idx="608">
                  <c:v>2.195315715361652E-2</c:v>
                </c:pt>
                <c:pt idx="609">
                  <c:v>1.9193193319309593E-2</c:v>
                </c:pt>
                <c:pt idx="610">
                  <c:v>2.4780057787509368E-2</c:v>
                </c:pt>
                <c:pt idx="611">
                  <c:v>1.5477982583946306E-2</c:v>
                </c:pt>
                <c:pt idx="612">
                  <c:v>1.6567187087154316E-2</c:v>
                </c:pt>
                <c:pt idx="613">
                  <c:v>1.683907024220593E-2</c:v>
                </c:pt>
                <c:pt idx="614">
                  <c:v>1.8503061453341772E-2</c:v>
                </c:pt>
                <c:pt idx="615">
                  <c:v>2.0681391613940333E-2</c:v>
                </c:pt>
                <c:pt idx="616">
                  <c:v>2.1478948403581603E-2</c:v>
                </c:pt>
                <c:pt idx="617">
                  <c:v>1.8803168538168671E-2</c:v>
                </c:pt>
                <c:pt idx="618">
                  <c:v>1.4640582379467382E-2</c:v>
                </c:pt>
                <c:pt idx="619">
                  <c:v>1.6121781345462265E-2</c:v>
                </c:pt>
                <c:pt idx="620">
                  <c:v>1.8894466441180299E-2</c:v>
                </c:pt>
                <c:pt idx="621">
                  <c:v>2.1192406297213407E-2</c:v>
                </c:pt>
                <c:pt idx="622">
                  <c:v>1.8793850511825836E-2</c:v>
                </c:pt>
                <c:pt idx="623">
                  <c:v>2.0278823629027897E-2</c:v>
                </c:pt>
                <c:pt idx="624">
                  <c:v>2.1811408439648662E-2</c:v>
                </c:pt>
                <c:pt idx="625">
                  <c:v>1.3985713846905341E-2</c:v>
                </c:pt>
                <c:pt idx="626">
                  <c:v>1.4281250614088846E-2</c:v>
                </c:pt>
                <c:pt idx="627">
                  <c:v>1.6200101358073263E-2</c:v>
                </c:pt>
                <c:pt idx="628">
                  <c:v>1.9219038371932708E-2</c:v>
                </c:pt>
                <c:pt idx="629">
                  <c:v>2.0839587690952847E-2</c:v>
                </c:pt>
                <c:pt idx="630">
                  <c:v>1.8935558532950592E-2</c:v>
                </c:pt>
                <c:pt idx="631">
                  <c:v>1.9050017218262508E-2</c:v>
                </c:pt>
                <c:pt idx="632">
                  <c:v>1.7849098230719992E-2</c:v>
                </c:pt>
                <c:pt idx="633">
                  <c:v>1.7719543287573532E-2</c:v>
                </c:pt>
                <c:pt idx="634">
                  <c:v>1.8138373108771758E-2</c:v>
                </c:pt>
                <c:pt idx="635">
                  <c:v>2.2072333727221467E-2</c:v>
                </c:pt>
                <c:pt idx="636">
                  <c:v>2.4137663195648324E-2</c:v>
                </c:pt>
                <c:pt idx="637">
                  <c:v>2.2542047687431493E-2</c:v>
                </c:pt>
                <c:pt idx="638">
                  <c:v>2.2075619415473046E-2</c:v>
                </c:pt>
                <c:pt idx="639">
                  <c:v>1.9793656019497879E-2</c:v>
                </c:pt>
                <c:pt idx="640">
                  <c:v>1.6881155454193372E-2</c:v>
                </c:pt>
                <c:pt idx="641">
                  <c:v>1.9827222165165439E-2</c:v>
                </c:pt>
                <c:pt idx="642">
                  <c:v>2.1370403210340325E-2</c:v>
                </c:pt>
                <c:pt idx="643">
                  <c:v>2.2419806979066103E-2</c:v>
                </c:pt>
                <c:pt idx="644">
                  <c:v>2.7216996385577747E-2</c:v>
                </c:pt>
                <c:pt idx="645">
                  <c:v>1.895460094009643E-2</c:v>
                </c:pt>
                <c:pt idx="646">
                  <c:v>1.7568572976903181E-2</c:v>
                </c:pt>
                <c:pt idx="647">
                  <c:v>1.6410478120117335E-2</c:v>
                </c:pt>
                <c:pt idx="648">
                  <c:v>1.9939281118666077E-2</c:v>
                </c:pt>
                <c:pt idx="649">
                  <c:v>2.026075288187848E-2</c:v>
                </c:pt>
                <c:pt idx="650">
                  <c:v>1.9776245387462057E-2</c:v>
                </c:pt>
                <c:pt idx="651">
                  <c:v>1.9442205918532393E-2</c:v>
                </c:pt>
                <c:pt idx="652">
                  <c:v>1.9001264733219256E-2</c:v>
                </c:pt>
                <c:pt idx="653">
                  <c:v>1.5578500420544057E-2</c:v>
                </c:pt>
                <c:pt idx="654">
                  <c:v>1.5617096910000886E-2</c:v>
                </c:pt>
                <c:pt idx="655">
                  <c:v>1.6362506075852597E-2</c:v>
                </c:pt>
                <c:pt idx="656">
                  <c:v>1.9727541674412718E-2</c:v>
                </c:pt>
                <c:pt idx="657">
                  <c:v>1.7625555662056366E-2</c:v>
                </c:pt>
                <c:pt idx="658">
                  <c:v>1.7795601713233123E-2</c:v>
                </c:pt>
                <c:pt idx="659">
                  <c:v>1.8977259383075436E-2</c:v>
                </c:pt>
                <c:pt idx="660">
                  <c:v>2.5461125335034279E-2</c:v>
                </c:pt>
                <c:pt idx="661">
                  <c:v>1.7348293856303161E-2</c:v>
                </c:pt>
                <c:pt idx="662">
                  <c:v>2.1694746681480373E-2</c:v>
                </c:pt>
                <c:pt idx="663">
                  <c:v>1.9961087318788651E-2</c:v>
                </c:pt>
                <c:pt idx="664">
                  <c:v>2.15486246763541E-2</c:v>
                </c:pt>
                <c:pt idx="665">
                  <c:v>2.1321890192276569E-2</c:v>
                </c:pt>
                <c:pt idx="666">
                  <c:v>1.9339838287709379E-2</c:v>
                </c:pt>
                <c:pt idx="667">
                  <c:v>2.0984814895229808E-2</c:v>
                </c:pt>
                <c:pt idx="668">
                  <c:v>1.9747211102647093E-2</c:v>
                </c:pt>
                <c:pt idx="669">
                  <c:v>2.0955440097744478E-2</c:v>
                </c:pt>
                <c:pt idx="670">
                  <c:v>2.6025385329033701E-2</c:v>
                </c:pt>
                <c:pt idx="671">
                  <c:v>2.5397700517777816E-2</c:v>
                </c:pt>
                <c:pt idx="672">
                  <c:v>2.112665549093333E-2</c:v>
                </c:pt>
                <c:pt idx="673">
                  <c:v>1.9734285933511658E-2</c:v>
                </c:pt>
                <c:pt idx="674">
                  <c:v>1.7086483720931352E-2</c:v>
                </c:pt>
                <c:pt idx="675">
                  <c:v>1.7823166586085994E-2</c:v>
                </c:pt>
                <c:pt idx="676">
                  <c:v>2.63113025266608E-2</c:v>
                </c:pt>
                <c:pt idx="677">
                  <c:v>2.4456778813748289E-2</c:v>
                </c:pt>
                <c:pt idx="678">
                  <c:v>2.2930276551336178E-2</c:v>
                </c:pt>
                <c:pt idx="679">
                  <c:v>2.3864354725657618E-2</c:v>
                </c:pt>
                <c:pt idx="680">
                  <c:v>2.288863444268736E-2</c:v>
                </c:pt>
                <c:pt idx="681">
                  <c:v>2.0159210680302873E-2</c:v>
                </c:pt>
                <c:pt idx="682">
                  <c:v>1.9444826020575866E-2</c:v>
                </c:pt>
                <c:pt idx="683">
                  <c:v>2.028927168137544E-2</c:v>
                </c:pt>
                <c:pt idx="684">
                  <c:v>2.220950818805734E-2</c:v>
                </c:pt>
                <c:pt idx="685">
                  <c:v>2.452230560745592E-2</c:v>
                </c:pt>
                <c:pt idx="686">
                  <c:v>2.0310023019133663E-2</c:v>
                </c:pt>
                <c:pt idx="687">
                  <c:v>2.1101854279967941E-2</c:v>
                </c:pt>
                <c:pt idx="688">
                  <c:v>2.3413522800849455E-2</c:v>
                </c:pt>
                <c:pt idx="689">
                  <c:v>2.2279036107555914E-2</c:v>
                </c:pt>
                <c:pt idx="690">
                  <c:v>2.2317436553182302E-2</c:v>
                </c:pt>
                <c:pt idx="691">
                  <c:v>1.9880701646109153E-2</c:v>
                </c:pt>
                <c:pt idx="692">
                  <c:v>2.2874802772510104E-2</c:v>
                </c:pt>
                <c:pt idx="693">
                  <c:v>2.3331575810886976E-2</c:v>
                </c:pt>
                <c:pt idx="694">
                  <c:v>1.5329131899172741E-2</c:v>
                </c:pt>
                <c:pt idx="695">
                  <c:v>1.6140807464817913E-2</c:v>
                </c:pt>
                <c:pt idx="696">
                  <c:v>1.9479836883363192E-2</c:v>
                </c:pt>
                <c:pt idx="697">
                  <c:v>2.1734132166545333E-2</c:v>
                </c:pt>
                <c:pt idx="698">
                  <c:v>2.4263832188887235E-2</c:v>
                </c:pt>
                <c:pt idx="699">
                  <c:v>2.1398587725613295E-2</c:v>
                </c:pt>
                <c:pt idx="700">
                  <c:v>2.2729060727697297E-2</c:v>
                </c:pt>
                <c:pt idx="701">
                  <c:v>2.6136891100100763E-2</c:v>
                </c:pt>
                <c:pt idx="702">
                  <c:v>2.7267288121035356E-2</c:v>
                </c:pt>
                <c:pt idx="703">
                  <c:v>2.2750833172286711E-2</c:v>
                </c:pt>
                <c:pt idx="704">
                  <c:v>2.2181749153872558E-2</c:v>
                </c:pt>
                <c:pt idx="705">
                  <c:v>2.1689311710566889E-2</c:v>
                </c:pt>
                <c:pt idx="706">
                  <c:v>2.3972346372149927E-2</c:v>
                </c:pt>
                <c:pt idx="707">
                  <c:v>2.570733049147178E-2</c:v>
                </c:pt>
                <c:pt idx="708">
                  <c:v>2.4256279049042716E-2</c:v>
                </c:pt>
                <c:pt idx="709">
                  <c:v>2.3709310769720278E-2</c:v>
                </c:pt>
                <c:pt idx="710">
                  <c:v>1.9418996552562039E-2</c:v>
                </c:pt>
                <c:pt idx="711">
                  <c:v>2.2978881431509127E-2</c:v>
                </c:pt>
                <c:pt idx="712">
                  <c:v>2.4687844588530627E-2</c:v>
                </c:pt>
                <c:pt idx="713">
                  <c:v>2.9905430980249555E-2</c:v>
                </c:pt>
                <c:pt idx="714">
                  <c:v>2.9335115666750088E-2</c:v>
                </c:pt>
                <c:pt idx="715">
                  <c:v>2.2268749688047443E-2</c:v>
                </c:pt>
                <c:pt idx="716">
                  <c:v>1.840449012260854E-2</c:v>
                </c:pt>
                <c:pt idx="717">
                  <c:v>2.0523571637079716E-2</c:v>
                </c:pt>
                <c:pt idx="718">
                  <c:v>2.2435913888925837E-2</c:v>
                </c:pt>
                <c:pt idx="719">
                  <c:v>2.7812970560335475E-2</c:v>
                </c:pt>
                <c:pt idx="720">
                  <c:v>2.6610938102398549E-2</c:v>
                </c:pt>
                <c:pt idx="721">
                  <c:v>2.0268730134643392E-2</c:v>
                </c:pt>
                <c:pt idx="722">
                  <c:v>1.7610832115741416E-2</c:v>
                </c:pt>
                <c:pt idx="723">
                  <c:v>1.5534558020297495E-2</c:v>
                </c:pt>
                <c:pt idx="724">
                  <c:v>1.980464916239745E-2</c:v>
                </c:pt>
                <c:pt idx="725">
                  <c:v>1.8841680906235489E-2</c:v>
                </c:pt>
                <c:pt idx="726">
                  <c:v>1.9844057211231423E-2</c:v>
                </c:pt>
                <c:pt idx="727">
                  <c:v>2.2638348791223773E-2</c:v>
                </c:pt>
                <c:pt idx="728">
                  <c:v>2.5317312836859489E-2</c:v>
                </c:pt>
                <c:pt idx="729">
                  <c:v>2.2642160791715538E-2</c:v>
                </c:pt>
                <c:pt idx="730">
                  <c:v>1.9429881389140397E-2</c:v>
                </c:pt>
                <c:pt idx="731">
                  <c:v>1.6320838234167152E-2</c:v>
                </c:pt>
                <c:pt idx="732">
                  <c:v>1.9776361545728163E-2</c:v>
                </c:pt>
                <c:pt idx="733">
                  <c:v>2.4670007174911541E-2</c:v>
                </c:pt>
                <c:pt idx="734">
                  <c:v>2.538940601268562E-2</c:v>
                </c:pt>
                <c:pt idx="735">
                  <c:v>2.3216325344672602E-2</c:v>
                </c:pt>
                <c:pt idx="736">
                  <c:v>2.5098594290981525E-2</c:v>
                </c:pt>
                <c:pt idx="737">
                  <c:v>2.3084223678320529E-2</c:v>
                </c:pt>
                <c:pt idx="738">
                  <c:v>2.3691667789505263E-2</c:v>
                </c:pt>
                <c:pt idx="739">
                  <c:v>1.9708908257131605E-2</c:v>
                </c:pt>
                <c:pt idx="740">
                  <c:v>2.2909322663210243E-2</c:v>
                </c:pt>
                <c:pt idx="741">
                  <c:v>1.90291766442925E-2</c:v>
                </c:pt>
                <c:pt idx="742">
                  <c:v>2.2238266674665396E-2</c:v>
                </c:pt>
                <c:pt idx="743">
                  <c:v>1.901503647754638E-2</c:v>
                </c:pt>
                <c:pt idx="744">
                  <c:v>2.261714027758413E-2</c:v>
                </c:pt>
                <c:pt idx="745">
                  <c:v>1.9308313547320641E-2</c:v>
                </c:pt>
                <c:pt idx="746">
                  <c:v>2.2087096449910221E-2</c:v>
                </c:pt>
                <c:pt idx="747">
                  <c:v>2.5180770052152166E-2</c:v>
                </c:pt>
                <c:pt idx="748">
                  <c:v>2.4759529121075124E-2</c:v>
                </c:pt>
                <c:pt idx="749">
                  <c:v>2.7041594843699408E-2</c:v>
                </c:pt>
                <c:pt idx="750">
                  <c:v>2.6735942085241826E-2</c:v>
                </c:pt>
                <c:pt idx="751">
                  <c:v>2.2857324520338722E-2</c:v>
                </c:pt>
                <c:pt idx="752">
                  <c:v>2.3268585251596318E-2</c:v>
                </c:pt>
                <c:pt idx="753">
                  <c:v>2.0964077235799971E-2</c:v>
                </c:pt>
                <c:pt idx="754">
                  <c:v>2.0748760080936832E-2</c:v>
                </c:pt>
                <c:pt idx="755">
                  <c:v>2.1199664724214203E-2</c:v>
                </c:pt>
                <c:pt idx="756">
                  <c:v>2.264364190008052E-2</c:v>
                </c:pt>
                <c:pt idx="757">
                  <c:v>2.1448736072945382E-2</c:v>
                </c:pt>
                <c:pt idx="758">
                  <c:v>1.9256135827304101E-2</c:v>
                </c:pt>
                <c:pt idx="759">
                  <c:v>1.9981957805367108E-2</c:v>
                </c:pt>
                <c:pt idx="760">
                  <c:v>2.2800085609654901E-2</c:v>
                </c:pt>
                <c:pt idx="761">
                  <c:v>2.6535265584773017E-2</c:v>
                </c:pt>
                <c:pt idx="762">
                  <c:v>4.7501439805311102E-2</c:v>
                </c:pt>
                <c:pt idx="763">
                  <c:v>2.0300455332786294E-2</c:v>
                </c:pt>
                <c:pt idx="764">
                  <c:v>1.7015379261460718E-2</c:v>
                </c:pt>
                <c:pt idx="765">
                  <c:v>2.0112604458274098E-2</c:v>
                </c:pt>
                <c:pt idx="766">
                  <c:v>1.9125900145618057E-2</c:v>
                </c:pt>
                <c:pt idx="767">
                  <c:v>2.2340694724881417E-2</c:v>
                </c:pt>
                <c:pt idx="768">
                  <c:v>2.6170625243428013E-2</c:v>
                </c:pt>
                <c:pt idx="769">
                  <c:v>2.1840689423165111E-2</c:v>
                </c:pt>
                <c:pt idx="770">
                  <c:v>1.8975261512735962E-2</c:v>
                </c:pt>
                <c:pt idx="771">
                  <c:v>1.8656756910227914E-2</c:v>
                </c:pt>
                <c:pt idx="772">
                  <c:v>2.2513395792337854E-2</c:v>
                </c:pt>
                <c:pt idx="773">
                  <c:v>2.0064687501274502E-2</c:v>
                </c:pt>
                <c:pt idx="774">
                  <c:v>2.2520747401187001E-2</c:v>
                </c:pt>
                <c:pt idx="775">
                  <c:v>2.6290140660892004E-2</c:v>
                </c:pt>
                <c:pt idx="776">
                  <c:v>2.6077206258794925E-2</c:v>
                </c:pt>
                <c:pt idx="777">
                  <c:v>2.5045816489342485E-2</c:v>
                </c:pt>
                <c:pt idx="778">
                  <c:v>2.3160898867579233E-2</c:v>
                </c:pt>
                <c:pt idx="779">
                  <c:v>2.4679975002938236E-2</c:v>
                </c:pt>
                <c:pt idx="780">
                  <c:v>2.0610699225950595E-2</c:v>
                </c:pt>
                <c:pt idx="781">
                  <c:v>2.4507337275631421E-2</c:v>
                </c:pt>
                <c:pt idx="782">
                  <c:v>2.4041304023050721E-2</c:v>
                </c:pt>
                <c:pt idx="783">
                  <c:v>2.2269467913030472E-2</c:v>
                </c:pt>
                <c:pt idx="784">
                  <c:v>2.2482474273597126E-2</c:v>
                </c:pt>
                <c:pt idx="785">
                  <c:v>2.2322391627759293E-2</c:v>
                </c:pt>
                <c:pt idx="786">
                  <c:v>2.354248239671947E-2</c:v>
                </c:pt>
                <c:pt idx="787">
                  <c:v>2.4700841250391993E-2</c:v>
                </c:pt>
                <c:pt idx="788">
                  <c:v>2.2455178235193236E-2</c:v>
                </c:pt>
                <c:pt idx="789">
                  <c:v>2.1584176512128191E-2</c:v>
                </c:pt>
                <c:pt idx="790">
                  <c:v>2.2641430663597795E-2</c:v>
                </c:pt>
                <c:pt idx="791">
                  <c:v>2.5415248797373533E-2</c:v>
                </c:pt>
                <c:pt idx="792">
                  <c:v>2.2854448971985134E-2</c:v>
                </c:pt>
                <c:pt idx="793">
                  <c:v>2.2412402375348563E-2</c:v>
                </c:pt>
                <c:pt idx="794">
                  <c:v>1.9554748463337879E-2</c:v>
                </c:pt>
                <c:pt idx="795">
                  <c:v>2.1592552820125444E-2</c:v>
                </c:pt>
                <c:pt idx="796">
                  <c:v>2.4752851027481017E-2</c:v>
                </c:pt>
                <c:pt idx="797">
                  <c:v>2.1800745890922447E-2</c:v>
                </c:pt>
                <c:pt idx="798">
                  <c:v>2.0601725910164227E-2</c:v>
                </c:pt>
                <c:pt idx="799">
                  <c:v>2.4258665612554468E-2</c:v>
                </c:pt>
                <c:pt idx="800">
                  <c:v>2.1039783795944487E-2</c:v>
                </c:pt>
                <c:pt idx="801">
                  <c:v>1.7606646205753661E-2</c:v>
                </c:pt>
                <c:pt idx="802">
                  <c:v>2.5221058084898062E-2</c:v>
                </c:pt>
                <c:pt idx="803">
                  <c:v>2.3275154056297275E-2</c:v>
                </c:pt>
                <c:pt idx="804">
                  <c:v>2.4132677170563707E-2</c:v>
                </c:pt>
                <c:pt idx="805">
                  <c:v>2.4238032887530039E-2</c:v>
                </c:pt>
                <c:pt idx="806">
                  <c:v>2.4944450108722236E-2</c:v>
                </c:pt>
                <c:pt idx="807">
                  <c:v>2.276508044980027E-2</c:v>
                </c:pt>
                <c:pt idx="808">
                  <c:v>2.2315773612867473E-2</c:v>
                </c:pt>
                <c:pt idx="809">
                  <c:v>2.2694356794619695E-2</c:v>
                </c:pt>
                <c:pt idx="810">
                  <c:v>2.4785243887557665E-2</c:v>
                </c:pt>
                <c:pt idx="811">
                  <c:v>2.2006265935723579E-2</c:v>
                </c:pt>
                <c:pt idx="812">
                  <c:v>2.3187859257021076E-2</c:v>
                </c:pt>
                <c:pt idx="813">
                  <c:v>2.5964028012215878E-2</c:v>
                </c:pt>
                <c:pt idx="814">
                  <c:v>2.1937301480614523E-2</c:v>
                </c:pt>
                <c:pt idx="815">
                  <c:v>2.2198680769822187E-2</c:v>
                </c:pt>
                <c:pt idx="816">
                  <c:v>2.1234663215257701E-2</c:v>
                </c:pt>
                <c:pt idx="817">
                  <c:v>2.6017369940778818E-2</c:v>
                </c:pt>
                <c:pt idx="818">
                  <c:v>2.3631356468614459E-2</c:v>
                </c:pt>
                <c:pt idx="819">
                  <c:v>2.1968882939866215E-2</c:v>
                </c:pt>
                <c:pt idx="820">
                  <c:v>2.4729846090491694E-2</c:v>
                </c:pt>
                <c:pt idx="821">
                  <c:v>2.2034332700974039E-2</c:v>
                </c:pt>
                <c:pt idx="822">
                  <c:v>2.272159235188571E-2</c:v>
                </c:pt>
                <c:pt idx="823">
                  <c:v>2.3251291592823672E-2</c:v>
                </c:pt>
                <c:pt idx="824">
                  <c:v>2.6297535196005438E-2</c:v>
                </c:pt>
                <c:pt idx="825">
                  <c:v>2.269949681653079E-2</c:v>
                </c:pt>
                <c:pt idx="826">
                  <c:v>2.3345532760547506E-2</c:v>
                </c:pt>
                <c:pt idx="827">
                  <c:v>2.2508891700594596E-2</c:v>
                </c:pt>
                <c:pt idx="828">
                  <c:v>2.1794913973834658E-2</c:v>
                </c:pt>
                <c:pt idx="829">
                  <c:v>2.2251706753399644E-2</c:v>
                </c:pt>
                <c:pt idx="830">
                  <c:v>2.4469424652091849E-2</c:v>
                </c:pt>
                <c:pt idx="831">
                  <c:v>2.2530575321338443E-2</c:v>
                </c:pt>
                <c:pt idx="832">
                  <c:v>2.4033646744446312E-2</c:v>
                </c:pt>
                <c:pt idx="833">
                  <c:v>2.5053426626645139E-2</c:v>
                </c:pt>
                <c:pt idx="834">
                  <c:v>2.3326236633253863E-2</c:v>
                </c:pt>
                <c:pt idx="835">
                  <c:v>2.2581801053079449E-2</c:v>
                </c:pt>
                <c:pt idx="836">
                  <c:v>2.5559837680673238E-2</c:v>
                </c:pt>
                <c:pt idx="837">
                  <c:v>2.1952240976478354E-2</c:v>
                </c:pt>
                <c:pt idx="838">
                  <c:v>2.0688411249347456E-2</c:v>
                </c:pt>
                <c:pt idx="839">
                  <c:v>2.2286561774360138E-2</c:v>
                </c:pt>
                <c:pt idx="840">
                  <c:v>1.9680419220361203E-2</c:v>
                </c:pt>
                <c:pt idx="841">
                  <c:v>2.3076819010935851E-2</c:v>
                </c:pt>
                <c:pt idx="842">
                  <c:v>1.891774398364704E-2</c:v>
                </c:pt>
                <c:pt idx="843">
                  <c:v>1.684906498582555E-2</c:v>
                </c:pt>
                <c:pt idx="844">
                  <c:v>2.1491140264449298E-2</c:v>
                </c:pt>
                <c:pt idx="845">
                  <c:v>2.2959192412037581E-2</c:v>
                </c:pt>
                <c:pt idx="846">
                  <c:v>2.5720405772569087E-2</c:v>
                </c:pt>
                <c:pt idx="847">
                  <c:v>2.2752878355586034E-2</c:v>
                </c:pt>
                <c:pt idx="848">
                  <c:v>2.3602952924614996E-2</c:v>
                </c:pt>
                <c:pt idx="849">
                  <c:v>2.6251572209849656E-2</c:v>
                </c:pt>
                <c:pt idx="850">
                  <c:v>2.3186783587210224E-2</c:v>
                </c:pt>
                <c:pt idx="851">
                  <c:v>2.7431103656181885E-2</c:v>
                </c:pt>
                <c:pt idx="852">
                  <c:v>2.0355904784073772E-2</c:v>
                </c:pt>
                <c:pt idx="853">
                  <c:v>2.272541594038615E-2</c:v>
                </c:pt>
                <c:pt idx="854">
                  <c:v>2.4686254736795248E-2</c:v>
                </c:pt>
                <c:pt idx="855">
                  <c:v>2.3476710271770212E-2</c:v>
                </c:pt>
                <c:pt idx="856">
                  <c:v>2.1952725684786099E-2</c:v>
                </c:pt>
                <c:pt idx="857">
                  <c:v>2.2380944798499613E-2</c:v>
                </c:pt>
                <c:pt idx="858">
                  <c:v>1.9886476359924608E-2</c:v>
                </c:pt>
                <c:pt idx="859">
                  <c:v>2.245755738030061E-2</c:v>
                </c:pt>
                <c:pt idx="860">
                  <c:v>2.5009174868710453E-2</c:v>
                </c:pt>
                <c:pt idx="861">
                  <c:v>2.2417472122770263E-2</c:v>
                </c:pt>
                <c:pt idx="862">
                  <c:v>2.495338583967472E-2</c:v>
                </c:pt>
                <c:pt idx="863">
                  <c:v>2.6120250667125488E-2</c:v>
                </c:pt>
                <c:pt idx="864">
                  <c:v>2.244909105955227E-2</c:v>
                </c:pt>
                <c:pt idx="865">
                  <c:v>2.1790480606410971E-2</c:v>
                </c:pt>
                <c:pt idx="866">
                  <c:v>2.4224796692801927E-2</c:v>
                </c:pt>
                <c:pt idx="867">
                  <c:v>2.409943052051795E-2</c:v>
                </c:pt>
                <c:pt idx="868">
                  <c:v>2.6409846437593972E-2</c:v>
                </c:pt>
                <c:pt idx="869">
                  <c:v>2.4439763430886434E-2</c:v>
                </c:pt>
                <c:pt idx="870">
                  <c:v>2.2033528715379596E-2</c:v>
                </c:pt>
                <c:pt idx="871">
                  <c:v>2.3603232773815454E-2</c:v>
                </c:pt>
                <c:pt idx="872">
                  <c:v>2.1754820325597845E-2</c:v>
                </c:pt>
                <c:pt idx="873">
                  <c:v>2.1214716250128853E-2</c:v>
                </c:pt>
                <c:pt idx="874">
                  <c:v>2.3798515494053714E-2</c:v>
                </c:pt>
                <c:pt idx="875">
                  <c:v>2.2528998428277873E-2</c:v>
                </c:pt>
                <c:pt idx="876">
                  <c:v>2.439995472582519E-2</c:v>
                </c:pt>
                <c:pt idx="877">
                  <c:v>2.4819841697100217E-2</c:v>
                </c:pt>
                <c:pt idx="878">
                  <c:v>2.2849432500950676E-2</c:v>
                </c:pt>
                <c:pt idx="879">
                  <c:v>1.9602420207529336E-2</c:v>
                </c:pt>
                <c:pt idx="880">
                  <c:v>2.126677790568833E-2</c:v>
                </c:pt>
                <c:pt idx="881">
                  <c:v>2.3180021761368495E-2</c:v>
                </c:pt>
                <c:pt idx="882">
                  <c:v>2.2584283712910699E-2</c:v>
                </c:pt>
                <c:pt idx="883">
                  <c:v>2.5196145618434366E-2</c:v>
                </c:pt>
                <c:pt idx="884">
                  <c:v>1.9521868900998208E-2</c:v>
                </c:pt>
                <c:pt idx="885">
                  <c:v>2.1356738484619199E-2</c:v>
                </c:pt>
                <c:pt idx="886">
                  <c:v>2.0375863565646465E-2</c:v>
                </c:pt>
                <c:pt idx="887">
                  <c:v>2.2760789566088124E-2</c:v>
                </c:pt>
                <c:pt idx="888">
                  <c:v>2.3906726270849232E-2</c:v>
                </c:pt>
                <c:pt idx="889">
                  <c:v>2.3214225536710195E-2</c:v>
                </c:pt>
                <c:pt idx="890">
                  <c:v>2.4070125416829666E-2</c:v>
                </c:pt>
                <c:pt idx="891">
                  <c:v>2.3891925230043826E-2</c:v>
                </c:pt>
                <c:pt idx="892">
                  <c:v>2.2009791148164277E-2</c:v>
                </c:pt>
                <c:pt idx="893">
                  <c:v>2.4826864861859768E-2</c:v>
                </c:pt>
                <c:pt idx="894">
                  <c:v>2.4004888238067301E-2</c:v>
                </c:pt>
                <c:pt idx="895">
                  <c:v>2.1597769798185E-2</c:v>
                </c:pt>
                <c:pt idx="896">
                  <c:v>2.3595731437583506E-2</c:v>
                </c:pt>
                <c:pt idx="897">
                  <c:v>2.4488184385279381E-2</c:v>
                </c:pt>
                <c:pt idx="898">
                  <c:v>2.1377722976167236E-2</c:v>
                </c:pt>
                <c:pt idx="899">
                  <c:v>2.0236238904009028E-2</c:v>
                </c:pt>
                <c:pt idx="900">
                  <c:v>2.1430461834397414E-2</c:v>
                </c:pt>
                <c:pt idx="901">
                  <c:v>2.3345626222391828E-2</c:v>
                </c:pt>
                <c:pt idx="902">
                  <c:v>2.0979968467899981E-2</c:v>
                </c:pt>
                <c:pt idx="903">
                  <c:v>2.1112422072903772E-2</c:v>
                </c:pt>
                <c:pt idx="904">
                  <c:v>2.0571635915603577E-2</c:v>
                </c:pt>
                <c:pt idx="905">
                  <c:v>2.1973959432038042E-2</c:v>
                </c:pt>
                <c:pt idx="906">
                  <c:v>2.4098604670654566E-2</c:v>
                </c:pt>
                <c:pt idx="907">
                  <c:v>2.478175752256865E-2</c:v>
                </c:pt>
                <c:pt idx="908">
                  <c:v>2.174584630522787E-2</c:v>
                </c:pt>
                <c:pt idx="909">
                  <c:v>2.0468589609129936E-2</c:v>
                </c:pt>
                <c:pt idx="910">
                  <c:v>2.0019957997941356E-2</c:v>
                </c:pt>
                <c:pt idx="911">
                  <c:v>2.1781370767119113E-2</c:v>
                </c:pt>
                <c:pt idx="912">
                  <c:v>1.844482166373012E-2</c:v>
                </c:pt>
                <c:pt idx="913">
                  <c:v>1.6257569603189092E-2</c:v>
                </c:pt>
                <c:pt idx="914">
                  <c:v>1.4387835773822669E-2</c:v>
                </c:pt>
                <c:pt idx="915">
                  <c:v>1.793236665056985E-2</c:v>
                </c:pt>
                <c:pt idx="916">
                  <c:v>2.0755690547306773E-2</c:v>
                </c:pt>
                <c:pt idx="917">
                  <c:v>2.1606562952700165E-2</c:v>
                </c:pt>
                <c:pt idx="918">
                  <c:v>2.2062316407813996E-2</c:v>
                </c:pt>
                <c:pt idx="919">
                  <c:v>2.1529127331783703E-2</c:v>
                </c:pt>
                <c:pt idx="920">
                  <c:v>1.9518476313537727E-2</c:v>
                </c:pt>
                <c:pt idx="921">
                  <c:v>1.8854071982533988E-2</c:v>
                </c:pt>
                <c:pt idx="922">
                  <c:v>2.0593739552839406E-2</c:v>
                </c:pt>
                <c:pt idx="923">
                  <c:v>1.9645789429561421E-2</c:v>
                </c:pt>
                <c:pt idx="924">
                  <c:v>1.9641674260825956E-2</c:v>
                </c:pt>
                <c:pt idx="925">
                  <c:v>2.1404522190152372E-2</c:v>
                </c:pt>
                <c:pt idx="926">
                  <c:v>1.8067162306606616E-2</c:v>
                </c:pt>
                <c:pt idx="927">
                  <c:v>1.9499231465207816E-2</c:v>
                </c:pt>
                <c:pt idx="928">
                  <c:v>2.2534321410492893E-2</c:v>
                </c:pt>
                <c:pt idx="929">
                  <c:v>2.0502612402425169E-2</c:v>
                </c:pt>
                <c:pt idx="930">
                  <c:v>2.185845793599148E-2</c:v>
                </c:pt>
                <c:pt idx="931">
                  <c:v>2.048430777693817E-2</c:v>
                </c:pt>
                <c:pt idx="932">
                  <c:v>1.9543498100114277E-2</c:v>
                </c:pt>
                <c:pt idx="933">
                  <c:v>2.0291884225738979E-2</c:v>
                </c:pt>
                <c:pt idx="934">
                  <c:v>2.0687178696690456E-2</c:v>
                </c:pt>
                <c:pt idx="935">
                  <c:v>1.8745531623291515E-2</c:v>
                </c:pt>
                <c:pt idx="936">
                  <c:v>2.0634710165201325E-2</c:v>
                </c:pt>
                <c:pt idx="937">
                  <c:v>1.911607499451955E-2</c:v>
                </c:pt>
                <c:pt idx="938">
                  <c:v>2.0049626725534245E-2</c:v>
                </c:pt>
                <c:pt idx="939">
                  <c:v>1.9519024581148084E-2</c:v>
                </c:pt>
                <c:pt idx="940">
                  <c:v>1.7327866432226238E-2</c:v>
                </c:pt>
                <c:pt idx="941">
                  <c:v>1.7636999225598544E-2</c:v>
                </c:pt>
                <c:pt idx="942">
                  <c:v>2.0010294737773427E-2</c:v>
                </c:pt>
                <c:pt idx="943">
                  <c:v>1.762844624858205E-2</c:v>
                </c:pt>
                <c:pt idx="944">
                  <c:v>1.9177256253127776E-2</c:v>
                </c:pt>
                <c:pt idx="945">
                  <c:v>1.893595604741374E-2</c:v>
                </c:pt>
                <c:pt idx="946">
                  <c:v>1.9344296420195414E-2</c:v>
                </c:pt>
                <c:pt idx="947">
                  <c:v>1.9117921288045622E-2</c:v>
                </c:pt>
                <c:pt idx="948">
                  <c:v>1.8865520881077704E-2</c:v>
                </c:pt>
                <c:pt idx="949">
                  <c:v>1.899412655074512E-2</c:v>
                </c:pt>
                <c:pt idx="950">
                  <c:v>2.0545523687561632E-2</c:v>
                </c:pt>
                <c:pt idx="951">
                  <c:v>1.8308841611126486E-2</c:v>
                </c:pt>
                <c:pt idx="952">
                  <c:v>1.8985691953678812E-2</c:v>
                </c:pt>
                <c:pt idx="953">
                  <c:v>2.0519825100470231E-2</c:v>
                </c:pt>
                <c:pt idx="954">
                  <c:v>1.8215905306928678E-2</c:v>
                </c:pt>
                <c:pt idx="955">
                  <c:v>1.8729899714699964E-2</c:v>
                </c:pt>
                <c:pt idx="956">
                  <c:v>1.7539263028870891E-2</c:v>
                </c:pt>
                <c:pt idx="957">
                  <c:v>1.9446122335403906E-2</c:v>
                </c:pt>
                <c:pt idx="958">
                  <c:v>2.0029778236841597E-2</c:v>
                </c:pt>
                <c:pt idx="959">
                  <c:v>2.0327770632967819E-2</c:v>
                </c:pt>
                <c:pt idx="960">
                  <c:v>1.9726019379559027E-2</c:v>
                </c:pt>
                <c:pt idx="961">
                  <c:v>1.9530585543784198E-2</c:v>
                </c:pt>
                <c:pt idx="962">
                  <c:v>1.9072007013093809E-2</c:v>
                </c:pt>
                <c:pt idx="963">
                  <c:v>2.0259413280365249E-2</c:v>
                </c:pt>
                <c:pt idx="964">
                  <c:v>1.8998514334883324E-2</c:v>
                </c:pt>
                <c:pt idx="965">
                  <c:v>1.8698052455508995E-2</c:v>
                </c:pt>
                <c:pt idx="966">
                  <c:v>1.9517196211854368E-2</c:v>
                </c:pt>
                <c:pt idx="967">
                  <c:v>1.9133025219938631E-2</c:v>
                </c:pt>
                <c:pt idx="968">
                  <c:v>1.8247350808298098E-2</c:v>
                </c:pt>
                <c:pt idx="969">
                  <c:v>1.682252384057667E-2</c:v>
                </c:pt>
                <c:pt idx="970">
                  <c:v>1.6421823963077325E-2</c:v>
                </c:pt>
                <c:pt idx="971">
                  <c:v>1.9700524919226529E-2</c:v>
                </c:pt>
                <c:pt idx="972">
                  <c:v>2.0736324994829636E-2</c:v>
                </c:pt>
                <c:pt idx="973">
                  <c:v>2.0772451821924234E-2</c:v>
                </c:pt>
                <c:pt idx="974">
                  <c:v>2.3051020657844545E-2</c:v>
                </c:pt>
                <c:pt idx="975">
                  <c:v>1.9085698907773872E-2</c:v>
                </c:pt>
                <c:pt idx="976">
                  <c:v>2.0015859078558958E-2</c:v>
                </c:pt>
                <c:pt idx="977">
                  <c:v>1.8433134709486067E-2</c:v>
                </c:pt>
                <c:pt idx="978">
                  <c:v>1.8960943147884636E-2</c:v>
                </c:pt>
                <c:pt idx="979">
                  <c:v>1.9594089905719488E-2</c:v>
                </c:pt>
                <c:pt idx="980">
                  <c:v>2.1921660943509721E-2</c:v>
                </c:pt>
                <c:pt idx="981">
                  <c:v>2.1231445640325326E-2</c:v>
                </c:pt>
                <c:pt idx="982">
                  <c:v>2.0825006397399617E-2</c:v>
                </c:pt>
                <c:pt idx="983">
                  <c:v>1.9743234930118408E-2</c:v>
                </c:pt>
                <c:pt idx="984">
                  <c:v>2.1082032745259622E-2</c:v>
                </c:pt>
                <c:pt idx="985">
                  <c:v>2.2570361802823555E-2</c:v>
                </c:pt>
                <c:pt idx="986">
                  <c:v>2.0902290514075782E-2</c:v>
                </c:pt>
                <c:pt idx="987">
                  <c:v>2.0432842658071198E-2</c:v>
                </c:pt>
                <c:pt idx="988">
                  <c:v>2.0041413149424869E-2</c:v>
                </c:pt>
                <c:pt idx="989">
                  <c:v>1.8852619723618756E-2</c:v>
                </c:pt>
                <c:pt idx="990">
                  <c:v>1.9765382359625317E-2</c:v>
                </c:pt>
                <c:pt idx="991">
                  <c:v>2.2525320606356192E-2</c:v>
                </c:pt>
                <c:pt idx="992">
                  <c:v>1.8697358249484285E-2</c:v>
                </c:pt>
                <c:pt idx="993">
                  <c:v>1.9865537282489173E-2</c:v>
                </c:pt>
                <c:pt idx="994">
                  <c:v>1.9847376588091232E-2</c:v>
                </c:pt>
                <c:pt idx="995">
                  <c:v>1.9286850589269038E-2</c:v>
                </c:pt>
                <c:pt idx="996">
                  <c:v>1.8870061979696123E-2</c:v>
                </c:pt>
                <c:pt idx="997">
                  <c:v>2.34105923821642E-2</c:v>
                </c:pt>
                <c:pt idx="998">
                  <c:v>2.3644467309132371E-2</c:v>
                </c:pt>
                <c:pt idx="999">
                  <c:v>2.1974217362426753E-2</c:v>
                </c:pt>
                <c:pt idx="1000">
                  <c:v>2.2234915451342874E-2</c:v>
                </c:pt>
                <c:pt idx="1001">
                  <c:v>2.2129360156189447E-2</c:v>
                </c:pt>
                <c:pt idx="1002">
                  <c:v>1.9519608737952335E-2</c:v>
                </c:pt>
                <c:pt idx="1003">
                  <c:v>1.7273638027865853E-2</c:v>
                </c:pt>
                <c:pt idx="1004">
                  <c:v>1.9077310408429578E-2</c:v>
                </c:pt>
                <c:pt idx="1005">
                  <c:v>2.0130341570299599E-2</c:v>
                </c:pt>
                <c:pt idx="1006">
                  <c:v>2.0245186286151694E-2</c:v>
                </c:pt>
                <c:pt idx="1007">
                  <c:v>1.5873549895235171E-2</c:v>
                </c:pt>
                <c:pt idx="1008">
                  <c:v>2.0364185911615193E-2</c:v>
                </c:pt>
                <c:pt idx="1009">
                  <c:v>1.8070736872727804E-2</c:v>
                </c:pt>
                <c:pt idx="1010">
                  <c:v>2.1870942004345431E-2</c:v>
                </c:pt>
                <c:pt idx="1011">
                  <c:v>1.8139611652727421E-2</c:v>
                </c:pt>
                <c:pt idx="1012">
                  <c:v>1.9054972288192678E-2</c:v>
                </c:pt>
                <c:pt idx="1013">
                  <c:v>1.7391691384566126E-2</c:v>
                </c:pt>
                <c:pt idx="1014">
                  <c:v>1.969170590761677E-2</c:v>
                </c:pt>
                <c:pt idx="1015">
                  <c:v>2.1473047783933639E-2</c:v>
                </c:pt>
                <c:pt idx="1016">
                  <c:v>2.066780460532764E-2</c:v>
                </c:pt>
                <c:pt idx="1017">
                  <c:v>2.0662489618608598E-2</c:v>
                </c:pt>
                <c:pt idx="1018">
                  <c:v>2.0224542737175222E-2</c:v>
                </c:pt>
                <c:pt idx="1019">
                  <c:v>2.0288162265110082E-2</c:v>
                </c:pt>
                <c:pt idx="1020">
                  <c:v>1.9892726500829013E-2</c:v>
                </c:pt>
                <c:pt idx="1021">
                  <c:v>1.8582653786680569E-2</c:v>
                </c:pt>
                <c:pt idx="1022">
                  <c:v>1.8795615906757969E-2</c:v>
                </c:pt>
                <c:pt idx="1023">
                  <c:v>2.01209106493873E-2</c:v>
                </c:pt>
                <c:pt idx="1024">
                  <c:v>2.0925051798210293E-2</c:v>
                </c:pt>
                <c:pt idx="1025">
                  <c:v>1.9933517117451786E-2</c:v>
                </c:pt>
                <c:pt idx="1026">
                  <c:v>2.1942365680033896E-2</c:v>
                </c:pt>
                <c:pt idx="1027">
                  <c:v>2.2451107516591233E-2</c:v>
                </c:pt>
                <c:pt idx="1028">
                  <c:v>2.204330580370421E-2</c:v>
                </c:pt>
                <c:pt idx="1029">
                  <c:v>2.2482841939413203E-2</c:v>
                </c:pt>
                <c:pt idx="1030">
                  <c:v>2.155712802471119E-2</c:v>
                </c:pt>
                <c:pt idx="1031">
                  <c:v>2.193854027174541E-2</c:v>
                </c:pt>
                <c:pt idx="1032">
                  <c:v>1.9376932434172957E-2</c:v>
                </c:pt>
                <c:pt idx="1033">
                  <c:v>1.9238471256666986E-2</c:v>
                </c:pt>
                <c:pt idx="1034">
                  <c:v>2.0816550051845496E-2</c:v>
                </c:pt>
                <c:pt idx="1035">
                  <c:v>2.1387852318656864E-2</c:v>
                </c:pt>
                <c:pt idx="1036">
                  <c:v>2.2684281468419696E-2</c:v>
                </c:pt>
                <c:pt idx="1037">
                  <c:v>2.0291203299464992E-2</c:v>
                </c:pt>
                <c:pt idx="1038">
                  <c:v>2.1249058104072231E-2</c:v>
                </c:pt>
                <c:pt idx="1039">
                  <c:v>1.9819727159853407E-2</c:v>
                </c:pt>
                <c:pt idx="1040">
                  <c:v>1.9104198200173766E-2</c:v>
                </c:pt>
                <c:pt idx="1041">
                  <c:v>2.054702683427399E-2</c:v>
                </c:pt>
                <c:pt idx="1042">
                  <c:v>2.1293777481470776E-2</c:v>
                </c:pt>
                <c:pt idx="1043">
                  <c:v>1.9037438415307296E-2</c:v>
                </c:pt>
                <c:pt idx="1044">
                  <c:v>2.0664760137475799E-2</c:v>
                </c:pt>
                <c:pt idx="1045">
                  <c:v>1.9237981518624537E-2</c:v>
                </c:pt>
                <c:pt idx="1046">
                  <c:v>2.0457890099517005E-2</c:v>
                </c:pt>
                <c:pt idx="1047">
                  <c:v>2.3379256627351207E-2</c:v>
                </c:pt>
                <c:pt idx="1048">
                  <c:v>2.0006358539710386E-2</c:v>
                </c:pt>
                <c:pt idx="1049">
                  <c:v>1.9659840204746617E-2</c:v>
                </c:pt>
                <c:pt idx="1050">
                  <c:v>2.0039916268595154E-2</c:v>
                </c:pt>
                <c:pt idx="1051">
                  <c:v>2.1528281808655573E-2</c:v>
                </c:pt>
                <c:pt idx="1052">
                  <c:v>2.1300126983961696E-2</c:v>
                </c:pt>
                <c:pt idx="1053">
                  <c:v>2.1510067312965703E-2</c:v>
                </c:pt>
                <c:pt idx="1054">
                  <c:v>2.0696736820836663E-2</c:v>
                </c:pt>
                <c:pt idx="1055">
                  <c:v>2.1371764294918296E-2</c:v>
                </c:pt>
                <c:pt idx="1056">
                  <c:v>2.0554272006128756E-2</c:v>
                </c:pt>
                <c:pt idx="1057">
                  <c:v>1.8088092417522149E-2</c:v>
                </c:pt>
                <c:pt idx="1058">
                  <c:v>1.8077183191864694E-2</c:v>
                </c:pt>
                <c:pt idx="1059">
                  <c:v>2.1009445579524284E-2</c:v>
                </c:pt>
                <c:pt idx="1060">
                  <c:v>2.0083120843333493E-2</c:v>
                </c:pt>
                <c:pt idx="1061">
                  <c:v>2.1555237151808546E-2</c:v>
                </c:pt>
                <c:pt idx="1062">
                  <c:v>2.2263642159130487E-2</c:v>
                </c:pt>
                <c:pt idx="1063">
                  <c:v>2.0036539421240028E-2</c:v>
                </c:pt>
                <c:pt idx="1064">
                  <c:v>2.0355157041453367E-2</c:v>
                </c:pt>
                <c:pt idx="1065">
                  <c:v>2.0602219280076307E-2</c:v>
                </c:pt>
                <c:pt idx="1066">
                  <c:v>1.7726132596821327E-2</c:v>
                </c:pt>
                <c:pt idx="1067">
                  <c:v>1.8274023971733389E-2</c:v>
                </c:pt>
                <c:pt idx="1068">
                  <c:v>1.6670733649931664E-2</c:v>
                </c:pt>
                <c:pt idx="1069">
                  <c:v>1.8363559877149539E-2</c:v>
                </c:pt>
                <c:pt idx="1070">
                  <c:v>1.9699026709129739E-2</c:v>
                </c:pt>
                <c:pt idx="1071">
                  <c:v>1.7408900362088944E-2</c:v>
                </c:pt>
                <c:pt idx="1072">
                  <c:v>1.563472320040624E-2</c:v>
                </c:pt>
                <c:pt idx="1073">
                  <c:v>1.6655333334799644E-2</c:v>
                </c:pt>
                <c:pt idx="1074">
                  <c:v>1.3997568183401417E-2</c:v>
                </c:pt>
                <c:pt idx="1075">
                  <c:v>1.5416098132755816E-2</c:v>
                </c:pt>
                <c:pt idx="1076">
                  <c:v>2.144167173412621E-2</c:v>
                </c:pt>
                <c:pt idx="1077">
                  <c:v>2.57246385319174E-2</c:v>
                </c:pt>
                <c:pt idx="1078">
                  <c:v>2.1255504951516152E-2</c:v>
                </c:pt>
                <c:pt idx="1079">
                  <c:v>1.9551547194714653E-2</c:v>
                </c:pt>
                <c:pt idx="1080">
                  <c:v>1.9392796096992015E-2</c:v>
                </c:pt>
                <c:pt idx="1081">
                  <c:v>2.1134383583572912E-2</c:v>
                </c:pt>
                <c:pt idx="1082">
                  <c:v>2.1471485626818679E-2</c:v>
                </c:pt>
                <c:pt idx="1083">
                  <c:v>2.0858322370120901E-2</c:v>
                </c:pt>
                <c:pt idx="1084">
                  <c:v>1.7898825688226837E-2</c:v>
                </c:pt>
                <c:pt idx="1085">
                  <c:v>1.9345944359035569E-2</c:v>
                </c:pt>
                <c:pt idx="1086">
                  <c:v>1.7620466815079103E-2</c:v>
                </c:pt>
                <c:pt idx="1087">
                  <c:v>1.1843718591554628E-2</c:v>
                </c:pt>
                <c:pt idx="1088">
                  <c:v>1.1450518053010138E-2</c:v>
                </c:pt>
                <c:pt idx="1089">
                  <c:v>1.3663652393003942E-2</c:v>
                </c:pt>
                <c:pt idx="1090">
                  <c:v>1.8161294945107487E-2</c:v>
                </c:pt>
                <c:pt idx="1091">
                  <c:v>2.0048816002147633E-2</c:v>
                </c:pt>
                <c:pt idx="1092">
                  <c:v>1.8381262045293507E-2</c:v>
                </c:pt>
                <c:pt idx="1093">
                  <c:v>2.0913833697695863E-2</c:v>
                </c:pt>
                <c:pt idx="1094">
                  <c:v>1.4762999824758215E-2</c:v>
                </c:pt>
                <c:pt idx="1095">
                  <c:v>1.1588181177673126E-2</c:v>
                </c:pt>
                <c:pt idx="1096">
                  <c:v>1.6663373510095676E-2</c:v>
                </c:pt>
                <c:pt idx="1097">
                  <c:v>2.1341792486730519E-2</c:v>
                </c:pt>
                <c:pt idx="1098">
                  <c:v>2.073140727044118E-2</c:v>
                </c:pt>
                <c:pt idx="1099">
                  <c:v>2.0597283212858444E-2</c:v>
                </c:pt>
                <c:pt idx="1100">
                  <c:v>2.1431051912917481E-2</c:v>
                </c:pt>
                <c:pt idx="1101">
                  <c:v>1.9045225842317853E-2</c:v>
                </c:pt>
                <c:pt idx="1102">
                  <c:v>1.6858849238666349E-2</c:v>
                </c:pt>
                <c:pt idx="1103">
                  <c:v>2.138837415983582E-2</c:v>
                </c:pt>
                <c:pt idx="1104">
                  <c:v>1.8782230291070592E-2</c:v>
                </c:pt>
                <c:pt idx="1105">
                  <c:v>1.8393247105036759E-2</c:v>
                </c:pt>
                <c:pt idx="1106">
                  <c:v>1.8425636588625012E-2</c:v>
                </c:pt>
                <c:pt idx="1107">
                  <c:v>1.982438142280752E-2</c:v>
                </c:pt>
                <c:pt idx="1108">
                  <c:v>1.8718372761316521E-2</c:v>
                </c:pt>
                <c:pt idx="1109">
                  <c:v>1.8779244846247576E-2</c:v>
                </c:pt>
                <c:pt idx="1110">
                  <c:v>1.9663677090498047E-2</c:v>
                </c:pt>
                <c:pt idx="1111">
                  <c:v>1.8391872043957792E-2</c:v>
                </c:pt>
                <c:pt idx="1112">
                  <c:v>2.0093610845522261E-2</c:v>
                </c:pt>
                <c:pt idx="1113">
                  <c:v>1.9959960022736201E-2</c:v>
                </c:pt>
                <c:pt idx="1114">
                  <c:v>2.1370255510622403E-2</c:v>
                </c:pt>
                <c:pt idx="1115">
                  <c:v>2.4052576973721037E-2</c:v>
                </c:pt>
                <c:pt idx="1116">
                  <c:v>2.3770318475640637E-2</c:v>
                </c:pt>
                <c:pt idx="1117">
                  <c:v>2.1388407660111131E-2</c:v>
                </c:pt>
                <c:pt idx="1118">
                  <c:v>2.1054677100825044E-2</c:v>
                </c:pt>
                <c:pt idx="1119">
                  <c:v>2.1780675568230896E-2</c:v>
                </c:pt>
                <c:pt idx="1120">
                  <c:v>1.9914042320369578E-2</c:v>
                </c:pt>
                <c:pt idx="1121">
                  <c:v>2.1081762568155291E-2</c:v>
                </c:pt>
                <c:pt idx="1122">
                  <c:v>1.8474646513938497E-2</c:v>
                </c:pt>
                <c:pt idx="1123">
                  <c:v>1.5061847959681527E-2</c:v>
                </c:pt>
                <c:pt idx="1124">
                  <c:v>2.0993679921626141E-2</c:v>
                </c:pt>
                <c:pt idx="1125">
                  <c:v>1.9587789879989187E-2</c:v>
                </c:pt>
                <c:pt idx="1126">
                  <c:v>2.0230953853645501E-2</c:v>
                </c:pt>
                <c:pt idx="1127">
                  <c:v>1.9681519337697743E-2</c:v>
                </c:pt>
                <c:pt idx="1128">
                  <c:v>2.1140153020811125E-2</c:v>
                </c:pt>
                <c:pt idx="1129">
                  <c:v>1.8184600284607031E-2</c:v>
                </c:pt>
                <c:pt idx="1130">
                  <c:v>1.9410038751693778E-2</c:v>
                </c:pt>
                <c:pt idx="1131">
                  <c:v>2.0212787649024309E-2</c:v>
                </c:pt>
                <c:pt idx="1132">
                  <c:v>2.0264622249703712E-2</c:v>
                </c:pt>
                <c:pt idx="1133">
                  <c:v>1.8756107598307876E-2</c:v>
                </c:pt>
                <c:pt idx="1134">
                  <c:v>1.9379932533970946E-2</c:v>
                </c:pt>
                <c:pt idx="1135">
                  <c:v>2.1797075273539097E-2</c:v>
                </c:pt>
                <c:pt idx="1136">
                  <c:v>1.976645121016328E-2</c:v>
                </c:pt>
                <c:pt idx="1137">
                  <c:v>1.9732075561018799E-2</c:v>
                </c:pt>
                <c:pt idx="1138">
                  <c:v>1.7752301766767564E-2</c:v>
                </c:pt>
                <c:pt idx="1139">
                  <c:v>1.9151761767765563E-2</c:v>
                </c:pt>
                <c:pt idx="1140">
                  <c:v>2.4175479164732894E-2</c:v>
                </c:pt>
                <c:pt idx="1141">
                  <c:v>2.0694372564358122E-2</c:v>
                </c:pt>
                <c:pt idx="1142">
                  <c:v>2.1100298915237407E-2</c:v>
                </c:pt>
                <c:pt idx="1143">
                  <c:v>2.1861009430372169E-2</c:v>
                </c:pt>
                <c:pt idx="1144">
                  <c:v>1.9980603383682217E-2</c:v>
                </c:pt>
                <c:pt idx="1145">
                  <c:v>2.0184691990423768E-2</c:v>
                </c:pt>
                <c:pt idx="1146">
                  <c:v>2.0021842857458526E-2</c:v>
                </c:pt>
                <c:pt idx="1147">
                  <c:v>2.174768412308356E-2</c:v>
                </c:pt>
                <c:pt idx="1148">
                  <c:v>2.1752879836820015E-2</c:v>
                </c:pt>
                <c:pt idx="1149">
                  <c:v>2.045269342170673E-2</c:v>
                </c:pt>
                <c:pt idx="1150">
                  <c:v>1.8432300690377438E-2</c:v>
                </c:pt>
                <c:pt idx="1151">
                  <c:v>1.8705976457219536E-2</c:v>
                </c:pt>
                <c:pt idx="1152">
                  <c:v>1.9424648617273822E-2</c:v>
                </c:pt>
                <c:pt idx="1153">
                  <c:v>1.9653600815268582E-2</c:v>
                </c:pt>
                <c:pt idx="1154">
                  <c:v>1.9479026838850454E-2</c:v>
                </c:pt>
                <c:pt idx="1155">
                  <c:v>2.0923209491577041E-2</c:v>
                </c:pt>
                <c:pt idx="1156">
                  <c:v>2.2124380760140675E-2</c:v>
                </c:pt>
                <c:pt idx="1157">
                  <c:v>2.0545784914975919E-2</c:v>
                </c:pt>
                <c:pt idx="1158">
                  <c:v>1.8337416239992414E-2</c:v>
                </c:pt>
                <c:pt idx="1159">
                  <c:v>1.9658048465312748E-2</c:v>
                </c:pt>
                <c:pt idx="1160">
                  <c:v>2.4591375473008794E-2</c:v>
                </c:pt>
                <c:pt idx="1161">
                  <c:v>2.0777522488017692E-2</c:v>
                </c:pt>
                <c:pt idx="1162">
                  <c:v>2.1637192503339793E-2</c:v>
                </c:pt>
                <c:pt idx="1163">
                  <c:v>2.2695301359298484E-2</c:v>
                </c:pt>
                <c:pt idx="1164">
                  <c:v>1.9303686057635383E-2</c:v>
                </c:pt>
                <c:pt idx="1165">
                  <c:v>1.9066975070177416E-2</c:v>
                </c:pt>
                <c:pt idx="1166">
                  <c:v>1.8507382297682489E-2</c:v>
                </c:pt>
                <c:pt idx="1167">
                  <c:v>2.006862665291536E-2</c:v>
                </c:pt>
                <c:pt idx="1168">
                  <c:v>2.1253479212724125E-2</c:v>
                </c:pt>
                <c:pt idx="1169">
                  <c:v>2.0348555467163628E-2</c:v>
                </c:pt>
                <c:pt idx="1170">
                  <c:v>1.8769945541891184E-2</c:v>
                </c:pt>
                <c:pt idx="1171">
                  <c:v>1.9079785875689224E-2</c:v>
                </c:pt>
                <c:pt idx="1172">
                  <c:v>1.8869962745512978E-2</c:v>
                </c:pt>
                <c:pt idx="1173">
                  <c:v>2.1503065136272113E-2</c:v>
                </c:pt>
                <c:pt idx="1174">
                  <c:v>2.0069289834903303E-2</c:v>
                </c:pt>
                <c:pt idx="1175">
                  <c:v>1.9122567177096449E-2</c:v>
                </c:pt>
                <c:pt idx="1176">
                  <c:v>2.2198624415891093E-2</c:v>
                </c:pt>
                <c:pt idx="1177">
                  <c:v>2.0497101711423216E-2</c:v>
                </c:pt>
                <c:pt idx="1178">
                  <c:v>1.6951199053729188E-2</c:v>
                </c:pt>
                <c:pt idx="1179">
                  <c:v>1.9092425773582639E-2</c:v>
                </c:pt>
                <c:pt idx="1180">
                  <c:v>1.9586622109097136E-2</c:v>
                </c:pt>
                <c:pt idx="1181">
                  <c:v>2.1528861179716523E-2</c:v>
                </c:pt>
                <c:pt idx="1182">
                  <c:v>2.0797959240758054E-2</c:v>
                </c:pt>
                <c:pt idx="1183">
                  <c:v>2.0407325810353278E-2</c:v>
                </c:pt>
                <c:pt idx="1184">
                  <c:v>2.2452594524721134E-2</c:v>
                </c:pt>
                <c:pt idx="1185">
                  <c:v>1.8909894399543176E-2</c:v>
                </c:pt>
                <c:pt idx="1186">
                  <c:v>1.8284827371628773E-2</c:v>
                </c:pt>
                <c:pt idx="1187">
                  <c:v>1.8724409433958839E-2</c:v>
                </c:pt>
                <c:pt idx="1188">
                  <c:v>1.9100797904765376E-2</c:v>
                </c:pt>
                <c:pt idx="1189">
                  <c:v>1.8119872015729305E-2</c:v>
                </c:pt>
                <c:pt idx="1190">
                  <c:v>1.8957130465641736E-2</c:v>
                </c:pt>
                <c:pt idx="1191">
                  <c:v>1.9326200011462746E-2</c:v>
                </c:pt>
                <c:pt idx="1192">
                  <c:v>1.991757786192843E-2</c:v>
                </c:pt>
                <c:pt idx="1193">
                  <c:v>1.580589329916476E-2</c:v>
                </c:pt>
                <c:pt idx="1194">
                  <c:v>1.5206286072032428E-2</c:v>
                </c:pt>
                <c:pt idx="1195">
                  <c:v>1.9229049253969219E-2</c:v>
                </c:pt>
                <c:pt idx="1196">
                  <c:v>1.8814788067117262E-2</c:v>
                </c:pt>
                <c:pt idx="1197">
                  <c:v>1.8358253711547212E-2</c:v>
                </c:pt>
                <c:pt idx="1198">
                  <c:v>1.7936523405912112E-2</c:v>
                </c:pt>
                <c:pt idx="1199">
                  <c:v>1.8518816536859824E-2</c:v>
                </c:pt>
                <c:pt idx="1200">
                  <c:v>1.8011008225431221E-2</c:v>
                </c:pt>
                <c:pt idx="1201">
                  <c:v>1.5401019067756044E-2</c:v>
                </c:pt>
                <c:pt idx="1202">
                  <c:v>1.8207176725825877E-2</c:v>
                </c:pt>
                <c:pt idx="1203">
                  <c:v>1.9146077947763965E-2</c:v>
                </c:pt>
                <c:pt idx="1204">
                  <c:v>1.9795685359424796E-2</c:v>
                </c:pt>
                <c:pt idx="1205">
                  <c:v>1.934290486420804E-2</c:v>
                </c:pt>
                <c:pt idx="1206">
                  <c:v>1.8193274683479314E-2</c:v>
                </c:pt>
                <c:pt idx="1207">
                  <c:v>1.798388346429736E-2</c:v>
                </c:pt>
                <c:pt idx="1208">
                  <c:v>1.7630993479842129E-2</c:v>
                </c:pt>
                <c:pt idx="1209">
                  <c:v>1.9607516456561835E-2</c:v>
                </c:pt>
                <c:pt idx="1210">
                  <c:v>2.126030782623594E-2</c:v>
                </c:pt>
                <c:pt idx="1211">
                  <c:v>1.9652722024481345E-2</c:v>
                </c:pt>
                <c:pt idx="1212">
                  <c:v>2.0127475922538107E-2</c:v>
                </c:pt>
                <c:pt idx="1213">
                  <c:v>2.0046184281862271E-2</c:v>
                </c:pt>
                <c:pt idx="1214">
                  <c:v>1.9916871031779169E-2</c:v>
                </c:pt>
                <c:pt idx="1215">
                  <c:v>1.8454659643809868E-2</c:v>
                </c:pt>
                <c:pt idx="1216">
                  <c:v>2.0263553486516539E-2</c:v>
                </c:pt>
                <c:pt idx="1217">
                  <c:v>1.9085247295811281E-2</c:v>
                </c:pt>
                <c:pt idx="1218">
                  <c:v>2.0896573526104606E-2</c:v>
                </c:pt>
                <c:pt idx="1219">
                  <c:v>1.9566713640461489E-2</c:v>
                </c:pt>
                <c:pt idx="1220">
                  <c:v>1.9644786474755118E-2</c:v>
                </c:pt>
                <c:pt idx="1221">
                  <c:v>1.923536737026986E-2</c:v>
                </c:pt>
                <c:pt idx="1222">
                  <c:v>2.0201378374098279E-2</c:v>
                </c:pt>
                <c:pt idx="1223">
                  <c:v>1.8403089719152534E-2</c:v>
                </c:pt>
                <c:pt idx="1224">
                  <c:v>2.0985799423026141E-2</c:v>
                </c:pt>
                <c:pt idx="1225">
                  <c:v>2.1495971633455086E-2</c:v>
                </c:pt>
                <c:pt idx="1226">
                  <c:v>2.0260824248536952E-2</c:v>
                </c:pt>
                <c:pt idx="1227">
                  <c:v>1.7641740470238348E-2</c:v>
                </c:pt>
                <c:pt idx="1228">
                  <c:v>1.800177395196683E-2</c:v>
                </c:pt>
                <c:pt idx="1229">
                  <c:v>1.8530255960957979E-2</c:v>
                </c:pt>
                <c:pt idx="1230">
                  <c:v>2.0209783083957811E-2</c:v>
                </c:pt>
                <c:pt idx="1231">
                  <c:v>1.8338215344322378E-2</c:v>
                </c:pt>
                <c:pt idx="1232">
                  <c:v>1.7765367348782271E-2</c:v>
                </c:pt>
                <c:pt idx="1233">
                  <c:v>2.0463245391449114E-2</c:v>
                </c:pt>
                <c:pt idx="1234">
                  <c:v>2.0221022465134499E-2</c:v>
                </c:pt>
                <c:pt idx="1235">
                  <c:v>2.0252701849576678E-2</c:v>
                </c:pt>
                <c:pt idx="1236">
                  <c:v>1.8112422963039537E-2</c:v>
                </c:pt>
                <c:pt idx="1237">
                  <c:v>1.8875578171107334E-2</c:v>
                </c:pt>
                <c:pt idx="1238">
                  <c:v>1.9712275099284752E-2</c:v>
                </c:pt>
                <c:pt idx="1239">
                  <c:v>1.9478338764932827E-2</c:v>
                </c:pt>
                <c:pt idx="1240">
                  <c:v>1.9216482882741026E-2</c:v>
                </c:pt>
                <c:pt idx="1241">
                  <c:v>1.9181971191856974E-2</c:v>
                </c:pt>
                <c:pt idx="1242">
                  <c:v>1.9056794457493528E-2</c:v>
                </c:pt>
                <c:pt idx="1243">
                  <c:v>1.7015125733794309E-2</c:v>
                </c:pt>
                <c:pt idx="1244">
                  <c:v>1.7009204522328712E-2</c:v>
                </c:pt>
                <c:pt idx="1245">
                  <c:v>1.9491178522971615E-2</c:v>
                </c:pt>
                <c:pt idx="1246">
                  <c:v>1.8558874098443989E-2</c:v>
                </c:pt>
                <c:pt idx="1247">
                  <c:v>2.0474456847629538E-2</c:v>
                </c:pt>
                <c:pt idx="1248">
                  <c:v>2.132348439721524E-2</c:v>
                </c:pt>
                <c:pt idx="1249">
                  <c:v>1.8677151514524464E-2</c:v>
                </c:pt>
                <c:pt idx="1250">
                  <c:v>1.9247854030688065E-2</c:v>
                </c:pt>
                <c:pt idx="1251">
                  <c:v>2.0087181234455586E-2</c:v>
                </c:pt>
                <c:pt idx="1252">
                  <c:v>1.7139212103631389E-2</c:v>
                </c:pt>
                <c:pt idx="1253">
                  <c:v>1.5902154634095261E-2</c:v>
                </c:pt>
                <c:pt idx="1254">
                  <c:v>1.9276988150094085E-2</c:v>
                </c:pt>
                <c:pt idx="1255">
                  <c:v>1.8613193342611897E-2</c:v>
                </c:pt>
                <c:pt idx="1256">
                  <c:v>1.9681455825497265E-2</c:v>
                </c:pt>
                <c:pt idx="1257">
                  <c:v>1.9163043566623773E-2</c:v>
                </c:pt>
                <c:pt idx="1258">
                  <c:v>1.9096278260044473E-2</c:v>
                </c:pt>
                <c:pt idx="1259">
                  <c:v>2.3316057043084919E-2</c:v>
                </c:pt>
                <c:pt idx="1260">
                  <c:v>1.7762010616702958E-2</c:v>
                </c:pt>
                <c:pt idx="1261">
                  <c:v>1.8703522649615487E-2</c:v>
                </c:pt>
                <c:pt idx="1262">
                  <c:v>1.7080121083229115E-2</c:v>
                </c:pt>
                <c:pt idx="1263">
                  <c:v>1.7940256912588021E-2</c:v>
                </c:pt>
                <c:pt idx="1264">
                  <c:v>1.8788120809953117E-2</c:v>
                </c:pt>
                <c:pt idx="1265">
                  <c:v>1.801190859431517E-2</c:v>
                </c:pt>
                <c:pt idx="1266">
                  <c:v>1.8644327791447278E-2</c:v>
                </c:pt>
                <c:pt idx="1267">
                  <c:v>1.8248034102136587E-2</c:v>
                </c:pt>
                <c:pt idx="1268">
                  <c:v>1.9584694987069013E-2</c:v>
                </c:pt>
                <c:pt idx="1269">
                  <c:v>2.0458601293142333E-2</c:v>
                </c:pt>
                <c:pt idx="1270">
                  <c:v>1.8414414580116806E-2</c:v>
                </c:pt>
                <c:pt idx="1271">
                  <c:v>1.9387312499753676E-2</c:v>
                </c:pt>
                <c:pt idx="1272">
                  <c:v>1.7602885558689205E-2</c:v>
                </c:pt>
                <c:pt idx="1273">
                  <c:v>1.8238487127379351E-2</c:v>
                </c:pt>
                <c:pt idx="1274">
                  <c:v>1.5233356732185371E-2</c:v>
                </c:pt>
                <c:pt idx="1275">
                  <c:v>1.8495510045306082E-2</c:v>
                </c:pt>
                <c:pt idx="1276">
                  <c:v>1.6904258207511697E-2</c:v>
                </c:pt>
                <c:pt idx="1277">
                  <c:v>1.7414899534143994E-2</c:v>
                </c:pt>
                <c:pt idx="1278">
                  <c:v>1.6871551942815463E-2</c:v>
                </c:pt>
                <c:pt idx="1279">
                  <c:v>1.7057649255754731E-2</c:v>
                </c:pt>
                <c:pt idx="1280">
                  <c:v>1.3839662663710695E-2</c:v>
                </c:pt>
                <c:pt idx="1281">
                  <c:v>1.6258897756571029E-2</c:v>
                </c:pt>
                <c:pt idx="1282">
                  <c:v>1.5271535120003329E-2</c:v>
                </c:pt>
                <c:pt idx="1283">
                  <c:v>1.9157697699554721E-2</c:v>
                </c:pt>
                <c:pt idx="1284">
                  <c:v>1.8380012869974937E-2</c:v>
                </c:pt>
                <c:pt idx="1285">
                  <c:v>1.8301648556183214E-2</c:v>
                </c:pt>
                <c:pt idx="1286">
                  <c:v>1.9174105158182343E-2</c:v>
                </c:pt>
                <c:pt idx="1287">
                  <c:v>1.6880185693136124E-2</c:v>
                </c:pt>
                <c:pt idx="1288">
                  <c:v>1.5123082052752264E-2</c:v>
                </c:pt>
                <c:pt idx="1289">
                  <c:v>1.8051170976503005E-2</c:v>
                </c:pt>
                <c:pt idx="1290">
                  <c:v>1.8694390232679787E-2</c:v>
                </c:pt>
                <c:pt idx="1291">
                  <c:v>1.7323889127073562E-2</c:v>
                </c:pt>
                <c:pt idx="1292">
                  <c:v>1.8075433746279429E-2</c:v>
                </c:pt>
                <c:pt idx="1293">
                  <c:v>1.6951067041524447E-2</c:v>
                </c:pt>
                <c:pt idx="1294">
                  <c:v>1.5553599803663883E-2</c:v>
                </c:pt>
                <c:pt idx="1295">
                  <c:v>1.6430531847582957E-2</c:v>
                </c:pt>
                <c:pt idx="1296">
                  <c:v>1.6993637956310544E-2</c:v>
                </c:pt>
                <c:pt idx="1297">
                  <c:v>1.6316918629087965E-2</c:v>
                </c:pt>
                <c:pt idx="1298">
                  <c:v>1.8138750901550045E-2</c:v>
                </c:pt>
                <c:pt idx="1299">
                  <c:v>1.6772052963117214E-2</c:v>
                </c:pt>
                <c:pt idx="1300">
                  <c:v>1.74548731414025E-2</c:v>
                </c:pt>
                <c:pt idx="1301">
                  <c:v>1.6428806741823593E-2</c:v>
                </c:pt>
                <c:pt idx="1302">
                  <c:v>1.7779891946482881E-2</c:v>
                </c:pt>
                <c:pt idx="1303">
                  <c:v>1.5723652759814851E-2</c:v>
                </c:pt>
                <c:pt idx="1304">
                  <c:v>1.6508997571115375E-2</c:v>
                </c:pt>
                <c:pt idx="1305">
                  <c:v>1.6766812463602024E-2</c:v>
                </c:pt>
                <c:pt idx="1306">
                  <c:v>2.0420828807540363E-2</c:v>
                </c:pt>
                <c:pt idx="1307">
                  <c:v>1.4301976766050002E-2</c:v>
                </c:pt>
                <c:pt idx="1308">
                  <c:v>1.7052885912828785E-2</c:v>
                </c:pt>
                <c:pt idx="1309">
                  <c:v>1.6098333059730695E-2</c:v>
                </c:pt>
                <c:pt idx="1310">
                  <c:v>1.7423221894299214E-2</c:v>
                </c:pt>
                <c:pt idx="1311">
                  <c:v>1.794987027740309E-2</c:v>
                </c:pt>
                <c:pt idx="1312">
                  <c:v>1.7450886011066695E-2</c:v>
                </c:pt>
                <c:pt idx="1313">
                  <c:v>1.8998442659429335E-2</c:v>
                </c:pt>
                <c:pt idx="1314">
                  <c:v>1.9052977955307165E-2</c:v>
                </c:pt>
                <c:pt idx="1315">
                  <c:v>1.5002638751157503E-2</c:v>
                </c:pt>
                <c:pt idx="1316">
                  <c:v>1.8516093649597314E-2</c:v>
                </c:pt>
                <c:pt idx="1317">
                  <c:v>1.7168068667975593E-2</c:v>
                </c:pt>
                <c:pt idx="1318">
                  <c:v>1.726658996587082E-2</c:v>
                </c:pt>
                <c:pt idx="1319">
                  <c:v>1.8493190059922754E-2</c:v>
                </c:pt>
                <c:pt idx="1320">
                  <c:v>1.8078130289012961E-2</c:v>
                </c:pt>
                <c:pt idx="1321">
                  <c:v>1.7591814374471684E-2</c:v>
                </c:pt>
                <c:pt idx="1322">
                  <c:v>1.6285045088969018E-2</c:v>
                </c:pt>
                <c:pt idx="1323">
                  <c:v>1.6901068097200496E-2</c:v>
                </c:pt>
                <c:pt idx="1324">
                  <c:v>2.048489245339467E-2</c:v>
                </c:pt>
                <c:pt idx="1325">
                  <c:v>1.6437041942873088E-2</c:v>
                </c:pt>
                <c:pt idx="1326">
                  <c:v>1.820691468548271E-2</c:v>
                </c:pt>
                <c:pt idx="1327">
                  <c:v>1.807646642457136E-2</c:v>
                </c:pt>
                <c:pt idx="1328">
                  <c:v>1.6887628889582226E-2</c:v>
                </c:pt>
                <c:pt idx="1329">
                  <c:v>1.6808962978020849E-2</c:v>
                </c:pt>
                <c:pt idx="1330">
                  <c:v>1.8121202828576075E-2</c:v>
                </c:pt>
                <c:pt idx="1331">
                  <c:v>1.9974008846720404E-2</c:v>
                </c:pt>
                <c:pt idx="1332">
                  <c:v>1.7820388902401174E-2</c:v>
                </c:pt>
                <c:pt idx="1333">
                  <c:v>1.8947056723431985E-2</c:v>
                </c:pt>
                <c:pt idx="1334">
                  <c:v>1.7747031304786481E-2</c:v>
                </c:pt>
                <c:pt idx="1335">
                  <c:v>1.6660545431150836E-2</c:v>
                </c:pt>
                <c:pt idx="1336">
                  <c:v>1.388487602936247E-2</c:v>
                </c:pt>
                <c:pt idx="1337">
                  <c:v>1.5967610874454273E-2</c:v>
                </c:pt>
                <c:pt idx="1338">
                  <c:v>1.6321726220899009E-2</c:v>
                </c:pt>
                <c:pt idx="1339">
                  <c:v>1.6342559501038169E-2</c:v>
                </c:pt>
                <c:pt idx="1340">
                  <c:v>1.7496603966287112E-2</c:v>
                </c:pt>
                <c:pt idx="1341">
                  <c:v>1.634611080692203E-2</c:v>
                </c:pt>
                <c:pt idx="1342">
                  <c:v>1.8015455703006125E-2</c:v>
                </c:pt>
                <c:pt idx="1343">
                  <c:v>1.8292665699069972E-2</c:v>
                </c:pt>
                <c:pt idx="1344">
                  <c:v>1.9947108538516094E-2</c:v>
                </c:pt>
                <c:pt idx="1345">
                  <c:v>1.8195535051206881E-2</c:v>
                </c:pt>
                <c:pt idx="1346">
                  <c:v>1.9645573297983755E-2</c:v>
                </c:pt>
                <c:pt idx="1347">
                  <c:v>2.0001696781237439E-2</c:v>
                </c:pt>
                <c:pt idx="1348">
                  <c:v>2.0294046370479622E-2</c:v>
                </c:pt>
                <c:pt idx="1349">
                  <c:v>1.9319473410195093E-2</c:v>
                </c:pt>
                <c:pt idx="1350">
                  <c:v>2.2615850880040669E-2</c:v>
                </c:pt>
                <c:pt idx="1351">
                  <c:v>1.9462582803943026E-2</c:v>
                </c:pt>
                <c:pt idx="1352">
                  <c:v>2.0078832804155594E-2</c:v>
                </c:pt>
                <c:pt idx="1353">
                  <c:v>1.9593636607703295E-2</c:v>
                </c:pt>
                <c:pt idx="1354">
                  <c:v>1.8526024560326315E-2</c:v>
                </c:pt>
                <c:pt idx="1355">
                  <c:v>2.0682312300197521E-2</c:v>
                </c:pt>
                <c:pt idx="1356">
                  <c:v>2.0968134437525633E-2</c:v>
                </c:pt>
                <c:pt idx="1357">
                  <c:v>1.8024384248838374E-2</c:v>
                </c:pt>
                <c:pt idx="1358">
                  <c:v>1.8863288400453704E-2</c:v>
                </c:pt>
                <c:pt idx="1359">
                  <c:v>1.9176002786651693E-2</c:v>
                </c:pt>
                <c:pt idx="1360">
                  <c:v>1.9441946210282689E-2</c:v>
                </c:pt>
                <c:pt idx="1361">
                  <c:v>2.0786564711497466E-2</c:v>
                </c:pt>
                <c:pt idx="1362">
                  <c:v>2.1901073660130853E-2</c:v>
                </c:pt>
                <c:pt idx="1363">
                  <c:v>1.8465146418132756E-2</c:v>
                </c:pt>
                <c:pt idx="1364">
                  <c:v>1.730661103054227E-2</c:v>
                </c:pt>
                <c:pt idx="1365">
                  <c:v>2.3237901625465865E-2</c:v>
                </c:pt>
                <c:pt idx="1366">
                  <c:v>1.8128967867389538E-2</c:v>
                </c:pt>
                <c:pt idx="1367">
                  <c:v>1.8762869046954334E-2</c:v>
                </c:pt>
                <c:pt idx="1368">
                  <c:v>1.5704529665904091E-2</c:v>
                </c:pt>
                <c:pt idx="1369">
                  <c:v>1.4835022952545931E-2</c:v>
                </c:pt>
                <c:pt idx="1370">
                  <c:v>1.6772359198928291E-2</c:v>
                </c:pt>
                <c:pt idx="1371">
                  <c:v>1.8460134176344366E-2</c:v>
                </c:pt>
                <c:pt idx="1372">
                  <c:v>1.8403516097833923E-2</c:v>
                </c:pt>
                <c:pt idx="1373">
                  <c:v>1.9288872171534029E-2</c:v>
                </c:pt>
                <c:pt idx="1374">
                  <c:v>2.0276594776869838E-2</c:v>
                </c:pt>
                <c:pt idx="1375">
                  <c:v>1.8567647181954573E-2</c:v>
                </c:pt>
                <c:pt idx="1376">
                  <c:v>1.7199771074349283E-2</c:v>
                </c:pt>
                <c:pt idx="1377">
                  <c:v>1.6812726340848422E-2</c:v>
                </c:pt>
                <c:pt idx="1378">
                  <c:v>1.8584216518939062E-2</c:v>
                </c:pt>
                <c:pt idx="1379">
                  <c:v>1.738189622412975E-2</c:v>
                </c:pt>
                <c:pt idx="1380">
                  <c:v>1.8117585116525475E-2</c:v>
                </c:pt>
                <c:pt idx="1381">
                  <c:v>1.6739875736814971E-2</c:v>
                </c:pt>
                <c:pt idx="1382">
                  <c:v>1.6022610808989309E-2</c:v>
                </c:pt>
                <c:pt idx="1383">
                  <c:v>1.2637033715615835E-2</c:v>
                </c:pt>
                <c:pt idx="1384">
                  <c:v>1.356291924388916E-2</c:v>
                </c:pt>
                <c:pt idx="1385">
                  <c:v>1.7008159727461017E-2</c:v>
                </c:pt>
                <c:pt idx="1386">
                  <c:v>1.5532826639097134E-2</c:v>
                </c:pt>
                <c:pt idx="1387">
                  <c:v>1.5323022303587673E-2</c:v>
                </c:pt>
                <c:pt idx="1388">
                  <c:v>1.444710755711481E-2</c:v>
                </c:pt>
                <c:pt idx="1389">
                  <c:v>1.6304297256898723E-2</c:v>
                </c:pt>
                <c:pt idx="1390">
                  <c:v>1.8048618398724469E-2</c:v>
                </c:pt>
                <c:pt idx="1391">
                  <c:v>1.7643359709910798E-2</c:v>
                </c:pt>
                <c:pt idx="1392">
                  <c:v>1.7083123834578318E-2</c:v>
                </c:pt>
                <c:pt idx="1393">
                  <c:v>1.9686258511343591E-2</c:v>
                </c:pt>
                <c:pt idx="1394">
                  <c:v>1.6445037460053741E-2</c:v>
                </c:pt>
                <c:pt idx="1395">
                  <c:v>1.4534413213893333E-2</c:v>
                </c:pt>
                <c:pt idx="1396">
                  <c:v>1.3927158331121179E-2</c:v>
                </c:pt>
                <c:pt idx="1397">
                  <c:v>1.4695514181398818E-2</c:v>
                </c:pt>
                <c:pt idx="1398">
                  <c:v>1.4162192624441147E-2</c:v>
                </c:pt>
                <c:pt idx="1399">
                  <c:v>1.5893235042020934E-2</c:v>
                </c:pt>
                <c:pt idx="1400">
                  <c:v>1.3739021558017142E-2</c:v>
                </c:pt>
                <c:pt idx="1401">
                  <c:v>1.6695699858077367E-2</c:v>
                </c:pt>
                <c:pt idx="1402">
                  <c:v>1.7196021377020955E-2</c:v>
                </c:pt>
                <c:pt idx="1403">
                  <c:v>1.7898668340405679E-2</c:v>
                </c:pt>
                <c:pt idx="1404">
                  <c:v>1.8010585917583019E-2</c:v>
                </c:pt>
                <c:pt idx="1405">
                  <c:v>1.5604762469071016E-2</c:v>
                </c:pt>
                <c:pt idx="1406">
                  <c:v>1.4744939479812718E-2</c:v>
                </c:pt>
                <c:pt idx="1407">
                  <c:v>1.5872953768352304E-2</c:v>
                </c:pt>
                <c:pt idx="1408">
                  <c:v>2.0828906676078781E-2</c:v>
                </c:pt>
                <c:pt idx="1409">
                  <c:v>1.6245016576119035E-2</c:v>
                </c:pt>
                <c:pt idx="1410">
                  <c:v>1.7831790798912707E-2</c:v>
                </c:pt>
                <c:pt idx="1411">
                  <c:v>1.7731093645804444E-2</c:v>
                </c:pt>
                <c:pt idx="1412">
                  <c:v>1.6559994636135646E-2</c:v>
                </c:pt>
                <c:pt idx="1413">
                  <c:v>1.9360001241125486E-2</c:v>
                </c:pt>
                <c:pt idx="1414">
                  <c:v>1.8596819965923991E-2</c:v>
                </c:pt>
                <c:pt idx="1415">
                  <c:v>1.7634062780437554E-2</c:v>
                </c:pt>
                <c:pt idx="1416">
                  <c:v>2.0750263989854679E-2</c:v>
                </c:pt>
                <c:pt idx="1417">
                  <c:v>1.906785565760976E-2</c:v>
                </c:pt>
                <c:pt idx="1418">
                  <c:v>1.546513050141602E-2</c:v>
                </c:pt>
                <c:pt idx="1419">
                  <c:v>1.5326896174789495E-2</c:v>
                </c:pt>
                <c:pt idx="1420">
                  <c:v>1.3972553796486559E-2</c:v>
                </c:pt>
                <c:pt idx="1421">
                  <c:v>1.2835089731946032E-2</c:v>
                </c:pt>
                <c:pt idx="1422">
                  <c:v>1.2780586596640952E-2</c:v>
                </c:pt>
                <c:pt idx="1423">
                  <c:v>1.3454565645456518E-2</c:v>
                </c:pt>
                <c:pt idx="1424">
                  <c:v>1.3138261621603396E-2</c:v>
                </c:pt>
                <c:pt idx="1425">
                  <c:v>1.579946036948084E-2</c:v>
                </c:pt>
                <c:pt idx="1426">
                  <c:v>1.6105277063751495E-2</c:v>
                </c:pt>
                <c:pt idx="1427">
                  <c:v>1.7639628681046397E-2</c:v>
                </c:pt>
                <c:pt idx="1428">
                  <c:v>1.7938294256826994E-2</c:v>
                </c:pt>
                <c:pt idx="1429">
                  <c:v>1.5935586070219873E-2</c:v>
                </c:pt>
                <c:pt idx="1430">
                  <c:v>1.6285523239187773E-2</c:v>
                </c:pt>
                <c:pt idx="1431">
                  <c:v>1.5112729265159275E-2</c:v>
                </c:pt>
                <c:pt idx="1432">
                  <c:v>1.5986988461703964E-2</c:v>
                </c:pt>
                <c:pt idx="1433">
                  <c:v>1.8024050985493908E-2</c:v>
                </c:pt>
                <c:pt idx="1434">
                  <c:v>1.8243654334066585E-2</c:v>
                </c:pt>
                <c:pt idx="1435">
                  <c:v>1.9767658385514964E-2</c:v>
                </c:pt>
                <c:pt idx="1436">
                  <c:v>1.9526880743004318E-2</c:v>
                </c:pt>
                <c:pt idx="1437">
                  <c:v>1.8643529758882116E-2</c:v>
                </c:pt>
                <c:pt idx="1438">
                  <c:v>1.6998220377393881E-2</c:v>
                </c:pt>
                <c:pt idx="1439">
                  <c:v>1.7586265151452573E-2</c:v>
                </c:pt>
                <c:pt idx="1440">
                  <c:v>1.6026344954385669E-2</c:v>
                </c:pt>
                <c:pt idx="1441">
                  <c:v>1.7244465727580486E-2</c:v>
                </c:pt>
                <c:pt idx="1442">
                  <c:v>1.7375763175000038E-2</c:v>
                </c:pt>
                <c:pt idx="1443">
                  <c:v>1.9427208879767097E-2</c:v>
                </c:pt>
                <c:pt idx="1444">
                  <c:v>1.636731617574411E-2</c:v>
                </c:pt>
                <c:pt idx="1445">
                  <c:v>1.4564293559280251E-2</c:v>
                </c:pt>
                <c:pt idx="1446">
                  <c:v>1.5929662992291673E-2</c:v>
                </c:pt>
                <c:pt idx="1447">
                  <c:v>1.8751013439846698E-2</c:v>
                </c:pt>
                <c:pt idx="1448">
                  <c:v>1.9452319809032941E-2</c:v>
                </c:pt>
                <c:pt idx="1449">
                  <c:v>1.9413722547506188E-2</c:v>
                </c:pt>
                <c:pt idx="1450">
                  <c:v>1.8368771943639881E-2</c:v>
                </c:pt>
                <c:pt idx="1451">
                  <c:v>1.5429372004625814E-2</c:v>
                </c:pt>
                <c:pt idx="1452">
                  <c:v>1.6443774218310992E-2</c:v>
                </c:pt>
                <c:pt idx="1453">
                  <c:v>1.40106602586618E-2</c:v>
                </c:pt>
                <c:pt idx="1454">
                  <c:v>1.7255835988932048E-2</c:v>
                </c:pt>
                <c:pt idx="1455">
                  <c:v>1.6388241012004652E-2</c:v>
                </c:pt>
                <c:pt idx="1456">
                  <c:v>1.5848065157370278E-2</c:v>
                </c:pt>
                <c:pt idx="1457">
                  <c:v>1.7388471863511383E-2</c:v>
                </c:pt>
                <c:pt idx="1458">
                  <c:v>1.5812658487246112E-2</c:v>
                </c:pt>
                <c:pt idx="1459">
                  <c:v>1.408105964202123E-2</c:v>
                </c:pt>
                <c:pt idx="1460">
                  <c:v>1.3877679023139834E-2</c:v>
                </c:pt>
                <c:pt idx="1461">
                  <c:v>1.5863291939531097E-2</c:v>
                </c:pt>
                <c:pt idx="1462">
                  <c:v>1.5154066428787624E-2</c:v>
                </c:pt>
                <c:pt idx="1463">
                  <c:v>1.648680890358982E-2</c:v>
                </c:pt>
                <c:pt idx="1464">
                  <c:v>1.6343300952832471E-2</c:v>
                </c:pt>
                <c:pt idx="1465">
                  <c:v>1.5636858153412949E-2</c:v>
                </c:pt>
                <c:pt idx="1466">
                  <c:v>1.6612316638203901E-2</c:v>
                </c:pt>
                <c:pt idx="1467">
                  <c:v>1.8154559901330254E-2</c:v>
                </c:pt>
                <c:pt idx="1468">
                  <c:v>2.0315894107313246E-2</c:v>
                </c:pt>
                <c:pt idx="1469">
                  <c:v>2.1220377465182936E-2</c:v>
                </c:pt>
                <c:pt idx="1470">
                  <c:v>1.4799996926817048E-2</c:v>
                </c:pt>
                <c:pt idx="1471">
                  <c:v>1.8450703804518746E-2</c:v>
                </c:pt>
                <c:pt idx="1472">
                  <c:v>1.6684685317259199E-2</c:v>
                </c:pt>
                <c:pt idx="1473">
                  <c:v>1.6957726413954603E-2</c:v>
                </c:pt>
                <c:pt idx="1474">
                  <c:v>1.2612006098124724E-2</c:v>
                </c:pt>
                <c:pt idx="1475">
                  <c:v>1.7805984268942626E-2</c:v>
                </c:pt>
                <c:pt idx="1476">
                  <c:v>1.909933290357008E-2</c:v>
                </c:pt>
                <c:pt idx="1477">
                  <c:v>1.5879702687123739E-2</c:v>
                </c:pt>
                <c:pt idx="1478">
                  <c:v>1.6373506519148009E-2</c:v>
                </c:pt>
                <c:pt idx="1479">
                  <c:v>1.5331798715727357E-2</c:v>
                </c:pt>
                <c:pt idx="1480">
                  <c:v>1.4679511648844066E-2</c:v>
                </c:pt>
                <c:pt idx="1481">
                  <c:v>1.3710308840160538E-2</c:v>
                </c:pt>
                <c:pt idx="1482">
                  <c:v>1.6884085254089722E-2</c:v>
                </c:pt>
                <c:pt idx="1483">
                  <c:v>1.5965680656241141E-2</c:v>
                </c:pt>
                <c:pt idx="1484">
                  <c:v>1.6646050605681386E-2</c:v>
                </c:pt>
                <c:pt idx="1485">
                  <c:v>1.7653850511323982E-2</c:v>
                </c:pt>
                <c:pt idx="1486">
                  <c:v>1.6739632727891383E-2</c:v>
                </c:pt>
                <c:pt idx="1487">
                  <c:v>1.645313295548995E-2</c:v>
                </c:pt>
                <c:pt idx="1488">
                  <c:v>1.5809154166646921E-2</c:v>
                </c:pt>
                <c:pt idx="1489">
                  <c:v>1.8129541623120762E-2</c:v>
                </c:pt>
                <c:pt idx="1490">
                  <c:v>1.7045262737373536E-2</c:v>
                </c:pt>
                <c:pt idx="1491">
                  <c:v>1.8402947191938929E-2</c:v>
                </c:pt>
                <c:pt idx="1492">
                  <c:v>1.7685602836780456E-2</c:v>
                </c:pt>
                <c:pt idx="1493">
                  <c:v>1.7143764168778469E-2</c:v>
                </c:pt>
                <c:pt idx="1494">
                  <c:v>1.7271506190279215E-2</c:v>
                </c:pt>
                <c:pt idx="1495">
                  <c:v>1.5829592396267765E-2</c:v>
                </c:pt>
                <c:pt idx="1496">
                  <c:v>1.7270003209209867E-2</c:v>
                </c:pt>
                <c:pt idx="1497">
                  <c:v>1.7561669586679689E-2</c:v>
                </c:pt>
                <c:pt idx="1498">
                  <c:v>1.6577596335417711E-2</c:v>
                </c:pt>
                <c:pt idx="1499">
                  <c:v>1.777838593729341E-2</c:v>
                </c:pt>
                <c:pt idx="1500">
                  <c:v>1.7303717028675471E-2</c:v>
                </c:pt>
                <c:pt idx="1501">
                  <c:v>1.7095776575362136E-2</c:v>
                </c:pt>
                <c:pt idx="1502">
                  <c:v>1.6854868338354954E-2</c:v>
                </c:pt>
                <c:pt idx="1503">
                  <c:v>1.7594460014081555E-2</c:v>
                </c:pt>
                <c:pt idx="1504">
                  <c:v>1.526821733747533E-2</c:v>
                </c:pt>
                <c:pt idx="1505">
                  <c:v>1.7055118967949298E-2</c:v>
                </c:pt>
                <c:pt idx="1506">
                  <c:v>1.7586081123563864E-2</c:v>
                </c:pt>
                <c:pt idx="1507">
                  <c:v>1.8236594134220581E-2</c:v>
                </c:pt>
                <c:pt idx="1508">
                  <c:v>1.5748986448235233E-2</c:v>
                </c:pt>
                <c:pt idx="1509">
                  <c:v>1.4128673906557962E-2</c:v>
                </c:pt>
                <c:pt idx="1510">
                  <c:v>1.7925880008034269E-2</c:v>
                </c:pt>
                <c:pt idx="1511">
                  <c:v>1.7021133372921597E-2</c:v>
                </c:pt>
                <c:pt idx="1512">
                  <c:v>1.9098275432316941E-2</c:v>
                </c:pt>
                <c:pt idx="1513">
                  <c:v>1.5926723516794278E-2</c:v>
                </c:pt>
                <c:pt idx="1514">
                  <c:v>1.6827848632989452E-2</c:v>
                </c:pt>
                <c:pt idx="1515">
                  <c:v>1.6044412323222252E-2</c:v>
                </c:pt>
                <c:pt idx="1516">
                  <c:v>1.5474816326966418E-2</c:v>
                </c:pt>
                <c:pt idx="1517">
                  <c:v>1.7736561009697411E-2</c:v>
                </c:pt>
                <c:pt idx="1518">
                  <c:v>1.6254732172368225E-2</c:v>
                </c:pt>
                <c:pt idx="1519">
                  <c:v>1.6196866670647469E-2</c:v>
                </c:pt>
                <c:pt idx="1520">
                  <c:v>1.848637261035423E-2</c:v>
                </c:pt>
                <c:pt idx="1521">
                  <c:v>1.5904820503771674E-2</c:v>
                </c:pt>
                <c:pt idx="1522">
                  <c:v>1.6579960882171865E-2</c:v>
                </c:pt>
                <c:pt idx="1523">
                  <c:v>1.7613228731541239E-2</c:v>
                </c:pt>
                <c:pt idx="1524">
                  <c:v>1.8142224601445846E-2</c:v>
                </c:pt>
                <c:pt idx="1525">
                  <c:v>1.6882458609898173E-2</c:v>
                </c:pt>
                <c:pt idx="1526">
                  <c:v>1.7304469819484681E-2</c:v>
                </c:pt>
                <c:pt idx="1527">
                  <c:v>1.7214043092460829E-2</c:v>
                </c:pt>
                <c:pt idx="1528">
                  <c:v>1.9805912378885054E-2</c:v>
                </c:pt>
                <c:pt idx="1529">
                  <c:v>1.9627033361044599E-2</c:v>
                </c:pt>
                <c:pt idx="1530">
                  <c:v>1.7451303968609635E-2</c:v>
                </c:pt>
                <c:pt idx="1531">
                  <c:v>1.5129887560283635E-2</c:v>
                </c:pt>
                <c:pt idx="1532">
                  <c:v>1.752681889890997E-2</c:v>
                </c:pt>
                <c:pt idx="1533">
                  <c:v>1.7013235602018773E-2</c:v>
                </c:pt>
                <c:pt idx="1534">
                  <c:v>1.6968756554028332E-2</c:v>
                </c:pt>
                <c:pt idx="1535">
                  <c:v>1.7866800247748366E-2</c:v>
                </c:pt>
                <c:pt idx="1536">
                  <c:v>1.6121765613920973E-2</c:v>
                </c:pt>
                <c:pt idx="1537">
                  <c:v>1.7383345610517759E-2</c:v>
                </c:pt>
                <c:pt idx="1538">
                  <c:v>1.6728537863308093E-2</c:v>
                </c:pt>
                <c:pt idx="1539">
                  <c:v>1.6415684740723583E-2</c:v>
                </c:pt>
                <c:pt idx="1540">
                  <c:v>1.6509784390188766E-2</c:v>
                </c:pt>
                <c:pt idx="1541">
                  <c:v>1.8579367415825117E-2</c:v>
                </c:pt>
                <c:pt idx="1542">
                  <c:v>1.9190180136473195E-2</c:v>
                </c:pt>
                <c:pt idx="1543">
                  <c:v>1.7294064471478209E-2</c:v>
                </c:pt>
                <c:pt idx="1544">
                  <c:v>1.8710549138120158E-2</c:v>
                </c:pt>
                <c:pt idx="1545">
                  <c:v>1.7655121409919251E-2</c:v>
                </c:pt>
                <c:pt idx="1546">
                  <c:v>1.7531834082926665E-2</c:v>
                </c:pt>
                <c:pt idx="1547">
                  <c:v>1.8383895401925695E-2</c:v>
                </c:pt>
                <c:pt idx="1548">
                  <c:v>1.7178254074242699E-2</c:v>
                </c:pt>
                <c:pt idx="1549">
                  <c:v>1.8005153223057044E-2</c:v>
                </c:pt>
                <c:pt idx="1550">
                  <c:v>1.4228497555370086E-2</c:v>
                </c:pt>
                <c:pt idx="1551">
                  <c:v>1.6292690452124101E-2</c:v>
                </c:pt>
                <c:pt idx="1552">
                  <c:v>1.8323920629043186E-2</c:v>
                </c:pt>
                <c:pt idx="1553">
                  <c:v>1.8466109653473266E-2</c:v>
                </c:pt>
                <c:pt idx="1554">
                  <c:v>2.0547048835228624E-2</c:v>
                </c:pt>
                <c:pt idx="1555">
                  <c:v>1.8367888916519626E-2</c:v>
                </c:pt>
                <c:pt idx="1556">
                  <c:v>1.8730509324802011E-2</c:v>
                </c:pt>
                <c:pt idx="1557">
                  <c:v>1.7107892919517191E-2</c:v>
                </c:pt>
                <c:pt idx="1558">
                  <c:v>1.6008829071602757E-2</c:v>
                </c:pt>
                <c:pt idx="1559">
                  <c:v>1.7334536839371553E-2</c:v>
                </c:pt>
                <c:pt idx="1560">
                  <c:v>1.8161337407474606E-2</c:v>
                </c:pt>
                <c:pt idx="1561">
                  <c:v>1.7557644184137407E-2</c:v>
                </c:pt>
                <c:pt idx="1562">
                  <c:v>1.6975722737643369E-2</c:v>
                </c:pt>
                <c:pt idx="1563">
                  <c:v>1.6342787031531969E-2</c:v>
                </c:pt>
                <c:pt idx="1564">
                  <c:v>1.6787870580440348E-2</c:v>
                </c:pt>
                <c:pt idx="1565">
                  <c:v>1.6274323746810586E-2</c:v>
                </c:pt>
                <c:pt idx="1566">
                  <c:v>1.825117995965695E-2</c:v>
                </c:pt>
                <c:pt idx="1567">
                  <c:v>1.7161333959693516E-2</c:v>
                </c:pt>
                <c:pt idx="1568">
                  <c:v>1.7301406716364806E-2</c:v>
                </c:pt>
                <c:pt idx="1569">
                  <c:v>1.6006878688162373E-2</c:v>
                </c:pt>
                <c:pt idx="1570">
                  <c:v>1.3987935502567318E-2</c:v>
                </c:pt>
                <c:pt idx="1571">
                  <c:v>1.5449090527961505E-2</c:v>
                </c:pt>
                <c:pt idx="1572">
                  <c:v>1.5706091992581002E-2</c:v>
                </c:pt>
                <c:pt idx="1573">
                  <c:v>1.7733820156963724E-2</c:v>
                </c:pt>
                <c:pt idx="1574">
                  <c:v>1.8588868151205924E-2</c:v>
                </c:pt>
                <c:pt idx="1575">
                  <c:v>1.9493207915557028E-2</c:v>
                </c:pt>
                <c:pt idx="1576">
                  <c:v>2.0092412697494393E-2</c:v>
                </c:pt>
                <c:pt idx="1577">
                  <c:v>1.5361849125801406E-2</c:v>
                </c:pt>
                <c:pt idx="1578">
                  <c:v>1.6911376821134968E-2</c:v>
                </c:pt>
                <c:pt idx="1579">
                  <c:v>1.9522698800285107E-2</c:v>
                </c:pt>
                <c:pt idx="1580">
                  <c:v>1.6637192625563218E-2</c:v>
                </c:pt>
                <c:pt idx="1581">
                  <c:v>1.8872550438264021E-2</c:v>
                </c:pt>
                <c:pt idx="1582">
                  <c:v>1.854194907530575E-2</c:v>
                </c:pt>
                <c:pt idx="1583">
                  <c:v>1.9134714540623467E-2</c:v>
                </c:pt>
                <c:pt idx="1584">
                  <c:v>1.7285838659516092E-2</c:v>
                </c:pt>
                <c:pt idx="1585">
                  <c:v>1.6531220024513835E-2</c:v>
                </c:pt>
                <c:pt idx="1586">
                  <c:v>1.5865896783095378E-2</c:v>
                </c:pt>
                <c:pt idx="1587">
                  <c:v>1.7007758998554289E-2</c:v>
                </c:pt>
                <c:pt idx="1588">
                  <c:v>1.70941906747498E-2</c:v>
                </c:pt>
                <c:pt idx="1589">
                  <c:v>1.7105101355317936E-2</c:v>
                </c:pt>
                <c:pt idx="1590">
                  <c:v>1.9114211339120581E-2</c:v>
                </c:pt>
                <c:pt idx="1591">
                  <c:v>1.6074936027473962E-2</c:v>
                </c:pt>
                <c:pt idx="1592">
                  <c:v>1.558897382205863E-2</c:v>
                </c:pt>
                <c:pt idx="1593">
                  <c:v>1.5356240261146625E-2</c:v>
                </c:pt>
                <c:pt idx="1594">
                  <c:v>1.6502727714080453E-2</c:v>
                </c:pt>
                <c:pt idx="1595">
                  <c:v>1.8259591929730635E-2</c:v>
                </c:pt>
                <c:pt idx="1596">
                  <c:v>1.7194100418531685E-2</c:v>
                </c:pt>
                <c:pt idx="1597">
                  <c:v>1.6819180016897053E-2</c:v>
                </c:pt>
                <c:pt idx="1598">
                  <c:v>1.6829591581288099E-2</c:v>
                </c:pt>
                <c:pt idx="1599">
                  <c:v>1.7025810118352126E-2</c:v>
                </c:pt>
                <c:pt idx="1600">
                  <c:v>1.630826282102206E-2</c:v>
                </c:pt>
                <c:pt idx="1601">
                  <c:v>1.6267869384466345E-2</c:v>
                </c:pt>
                <c:pt idx="1602">
                  <c:v>2.2916801115731959E-2</c:v>
                </c:pt>
                <c:pt idx="1603">
                  <c:v>1.7434244367952541E-2</c:v>
                </c:pt>
                <c:pt idx="1604">
                  <c:v>1.837635821889538E-2</c:v>
                </c:pt>
                <c:pt idx="1605">
                  <c:v>1.5621318930908401E-2</c:v>
                </c:pt>
                <c:pt idx="1606">
                  <c:v>1.5459106876756926E-2</c:v>
                </c:pt>
                <c:pt idx="1607">
                  <c:v>1.4695457444477646E-2</c:v>
                </c:pt>
                <c:pt idx="1608">
                  <c:v>1.4846244220771965E-2</c:v>
                </c:pt>
                <c:pt idx="1609">
                  <c:v>1.706968216293071E-2</c:v>
                </c:pt>
                <c:pt idx="1610">
                  <c:v>1.8537261896409037E-2</c:v>
                </c:pt>
                <c:pt idx="1611">
                  <c:v>1.674572053932822E-2</c:v>
                </c:pt>
                <c:pt idx="1612">
                  <c:v>1.6537980622824661E-2</c:v>
                </c:pt>
                <c:pt idx="1613">
                  <c:v>1.6130616890303543E-2</c:v>
                </c:pt>
                <c:pt idx="1614">
                  <c:v>1.6238204921402787E-2</c:v>
                </c:pt>
                <c:pt idx="1615">
                  <c:v>1.9193174362826457E-2</c:v>
                </c:pt>
                <c:pt idx="1616">
                  <c:v>1.8705048768694579E-2</c:v>
                </c:pt>
                <c:pt idx="1617">
                  <c:v>2.0015232915032623E-2</c:v>
                </c:pt>
                <c:pt idx="1618">
                  <c:v>2.0593693233443434E-2</c:v>
                </c:pt>
                <c:pt idx="1619">
                  <c:v>1.7591795802394873E-2</c:v>
                </c:pt>
                <c:pt idx="1620">
                  <c:v>1.9053404673064194E-2</c:v>
                </c:pt>
                <c:pt idx="1621">
                  <c:v>1.7394680255605893E-2</c:v>
                </c:pt>
                <c:pt idx="1622">
                  <c:v>1.9653013026702939E-2</c:v>
                </c:pt>
                <c:pt idx="1623">
                  <c:v>1.9192188426486623E-2</c:v>
                </c:pt>
                <c:pt idx="1624">
                  <c:v>1.8103111604409864E-2</c:v>
                </c:pt>
                <c:pt idx="1625">
                  <c:v>1.9266938884686377E-2</c:v>
                </c:pt>
                <c:pt idx="1626">
                  <c:v>1.9188909433923769E-2</c:v>
                </c:pt>
                <c:pt idx="1627">
                  <c:v>1.7986078613408708E-2</c:v>
                </c:pt>
                <c:pt idx="1628">
                  <c:v>1.8479341500448901E-2</c:v>
                </c:pt>
                <c:pt idx="1629">
                  <c:v>1.7833716267030272E-2</c:v>
                </c:pt>
                <c:pt idx="1630">
                  <c:v>1.7261248619308129E-2</c:v>
                </c:pt>
                <c:pt idx="1631">
                  <c:v>1.7225464771874741E-2</c:v>
                </c:pt>
                <c:pt idx="1632">
                  <c:v>1.714144506863096E-2</c:v>
                </c:pt>
                <c:pt idx="1633">
                  <c:v>1.7439289676827452E-2</c:v>
                </c:pt>
                <c:pt idx="1634">
                  <c:v>1.6192006821327827E-2</c:v>
                </c:pt>
                <c:pt idx="1635">
                  <c:v>1.7148082739660436E-2</c:v>
                </c:pt>
                <c:pt idx="1636">
                  <c:v>1.8180534559158558E-2</c:v>
                </c:pt>
                <c:pt idx="1637">
                  <c:v>1.6798275844313024E-2</c:v>
                </c:pt>
                <c:pt idx="1638">
                  <c:v>1.7622492332662575E-2</c:v>
                </c:pt>
                <c:pt idx="1639">
                  <c:v>1.7531795495666577E-2</c:v>
                </c:pt>
                <c:pt idx="1640">
                  <c:v>1.676417338145084E-2</c:v>
                </c:pt>
                <c:pt idx="1641">
                  <c:v>1.7408899205293038E-2</c:v>
                </c:pt>
                <c:pt idx="1642">
                  <c:v>1.6266618507480148E-2</c:v>
                </c:pt>
                <c:pt idx="1643">
                  <c:v>1.6266618507480148E-2</c:v>
                </c:pt>
                <c:pt idx="1644">
                  <c:v>1.8783231685692906E-2</c:v>
                </c:pt>
                <c:pt idx="1645">
                  <c:v>1.6710390489999599E-2</c:v>
                </c:pt>
                <c:pt idx="1646">
                  <c:v>1.4505299550130744E-2</c:v>
                </c:pt>
                <c:pt idx="1647">
                  <c:v>1.5183208363410623E-2</c:v>
                </c:pt>
                <c:pt idx="1648">
                  <c:v>1.6675822279812128E-2</c:v>
                </c:pt>
                <c:pt idx="1649">
                  <c:v>1.6725550702689107E-2</c:v>
                </c:pt>
                <c:pt idx="1650">
                  <c:v>1.7775371286828583E-2</c:v>
                </c:pt>
                <c:pt idx="1651">
                  <c:v>1.8177301629477921E-2</c:v>
                </c:pt>
                <c:pt idx="1652">
                  <c:v>1.7631976618308214E-2</c:v>
                </c:pt>
                <c:pt idx="1653">
                  <c:v>1.7322125239961531E-2</c:v>
                </c:pt>
                <c:pt idx="1654">
                  <c:v>1.6124744623120489E-2</c:v>
                </c:pt>
                <c:pt idx="1655">
                  <c:v>1.5903744125775002E-2</c:v>
                </c:pt>
                <c:pt idx="1656">
                  <c:v>1.6930412671808469E-2</c:v>
                </c:pt>
                <c:pt idx="1657">
                  <c:v>1.6575217737626796E-2</c:v>
                </c:pt>
                <c:pt idx="1658">
                  <c:v>1.7378639592568492E-2</c:v>
                </c:pt>
                <c:pt idx="1659">
                  <c:v>1.7797139165589931E-2</c:v>
                </c:pt>
                <c:pt idx="1660">
                  <c:v>1.8361439760514058E-2</c:v>
                </c:pt>
                <c:pt idx="1661">
                  <c:v>1.782780131414979E-2</c:v>
                </c:pt>
                <c:pt idx="1662">
                  <c:v>1.7590705150738208E-2</c:v>
                </c:pt>
                <c:pt idx="1663">
                  <c:v>1.7783669653073975E-2</c:v>
                </c:pt>
                <c:pt idx="1664">
                  <c:v>1.7025381490944968E-2</c:v>
                </c:pt>
                <c:pt idx="1665">
                  <c:v>1.7806477244387782E-2</c:v>
                </c:pt>
                <c:pt idx="1666">
                  <c:v>1.770174879675018E-2</c:v>
                </c:pt>
                <c:pt idx="1667">
                  <c:v>1.8484617030790615E-2</c:v>
                </c:pt>
                <c:pt idx="1668">
                  <c:v>1.7910242348623009E-2</c:v>
                </c:pt>
                <c:pt idx="1669">
                  <c:v>1.6997523204680114E-2</c:v>
                </c:pt>
                <c:pt idx="1670">
                  <c:v>1.4831012773834406E-2</c:v>
                </c:pt>
                <c:pt idx="1671">
                  <c:v>1.6351019116053182E-2</c:v>
                </c:pt>
                <c:pt idx="1672">
                  <c:v>1.5921010543205241E-2</c:v>
                </c:pt>
                <c:pt idx="1673">
                  <c:v>1.7136304618278812E-2</c:v>
                </c:pt>
                <c:pt idx="1674">
                  <c:v>1.6519887367143795E-2</c:v>
                </c:pt>
                <c:pt idx="1675">
                  <c:v>1.6153752104259168E-2</c:v>
                </c:pt>
                <c:pt idx="1676">
                  <c:v>1.5607898373404393E-2</c:v>
                </c:pt>
                <c:pt idx="1677">
                  <c:v>1.7184046503566627E-2</c:v>
                </c:pt>
                <c:pt idx="1678">
                  <c:v>1.6186055679091833E-2</c:v>
                </c:pt>
                <c:pt idx="1679">
                  <c:v>1.6901735461625194E-2</c:v>
                </c:pt>
                <c:pt idx="1680">
                  <c:v>1.6469026189615744E-2</c:v>
                </c:pt>
                <c:pt idx="1681">
                  <c:v>1.5683882111085613E-2</c:v>
                </c:pt>
                <c:pt idx="1682">
                  <c:v>1.6632841970884212E-2</c:v>
                </c:pt>
                <c:pt idx="1683">
                  <c:v>1.6489051213844402E-2</c:v>
                </c:pt>
                <c:pt idx="1684">
                  <c:v>1.7887372717672066E-2</c:v>
                </c:pt>
                <c:pt idx="1685">
                  <c:v>1.5879942657476012E-2</c:v>
                </c:pt>
                <c:pt idx="1686">
                  <c:v>1.7428602084623872E-2</c:v>
                </c:pt>
                <c:pt idx="1687">
                  <c:v>1.7181801035884011E-2</c:v>
                </c:pt>
                <c:pt idx="1688">
                  <c:v>1.7931363332304138E-2</c:v>
                </c:pt>
                <c:pt idx="1689">
                  <c:v>1.5698664330990885E-2</c:v>
                </c:pt>
                <c:pt idx="1690">
                  <c:v>1.6797292472350355E-2</c:v>
                </c:pt>
                <c:pt idx="1691">
                  <c:v>1.6483006104281484E-2</c:v>
                </c:pt>
                <c:pt idx="1692">
                  <c:v>1.5894759559013975E-2</c:v>
                </c:pt>
                <c:pt idx="1693">
                  <c:v>1.5949412934476409E-2</c:v>
                </c:pt>
                <c:pt idx="1694">
                  <c:v>1.773454881919239E-2</c:v>
                </c:pt>
                <c:pt idx="1695">
                  <c:v>1.8504805141790058E-2</c:v>
                </c:pt>
                <c:pt idx="1696">
                  <c:v>1.8218861908927901E-2</c:v>
                </c:pt>
                <c:pt idx="1697">
                  <c:v>1.6678398724131502E-2</c:v>
                </c:pt>
                <c:pt idx="1698">
                  <c:v>1.7319415921928347E-2</c:v>
                </c:pt>
                <c:pt idx="1699">
                  <c:v>1.6840472730713662E-2</c:v>
                </c:pt>
                <c:pt idx="1700">
                  <c:v>1.7138732005059269E-2</c:v>
                </c:pt>
                <c:pt idx="1701">
                  <c:v>1.6963572702076286E-2</c:v>
                </c:pt>
                <c:pt idx="1702">
                  <c:v>1.7975317211465235E-2</c:v>
                </c:pt>
                <c:pt idx="1703">
                  <c:v>1.6921061223820966E-2</c:v>
                </c:pt>
                <c:pt idx="1704">
                  <c:v>1.6461049496316948E-2</c:v>
                </c:pt>
                <c:pt idx="1705">
                  <c:v>1.5908556957719835E-2</c:v>
                </c:pt>
                <c:pt idx="1706">
                  <c:v>1.6873955865604886E-2</c:v>
                </c:pt>
                <c:pt idx="1707">
                  <c:v>1.8497792150952479E-2</c:v>
                </c:pt>
                <c:pt idx="1708">
                  <c:v>1.8479104886283373E-2</c:v>
                </c:pt>
                <c:pt idx="1709">
                  <c:v>1.7854556917445467E-2</c:v>
                </c:pt>
                <c:pt idx="1710">
                  <c:v>1.7512673744052284E-2</c:v>
                </c:pt>
                <c:pt idx="1711">
                  <c:v>1.6262145344822624E-2</c:v>
                </c:pt>
                <c:pt idx="1712">
                  <c:v>1.8878144984293976E-2</c:v>
                </c:pt>
                <c:pt idx="1713">
                  <c:v>1.7059671424202245E-2</c:v>
                </c:pt>
                <c:pt idx="1714">
                  <c:v>1.9138937636952576E-2</c:v>
                </c:pt>
                <c:pt idx="1715">
                  <c:v>1.960404718030969E-2</c:v>
                </c:pt>
                <c:pt idx="1716">
                  <c:v>1.934047831406642E-2</c:v>
                </c:pt>
                <c:pt idx="1717">
                  <c:v>1.6841187583120948E-2</c:v>
                </c:pt>
                <c:pt idx="1718">
                  <c:v>1.7989561550399921E-2</c:v>
                </c:pt>
                <c:pt idx="1719">
                  <c:v>1.8291407909311771E-2</c:v>
                </c:pt>
                <c:pt idx="1720">
                  <c:v>1.6355083205181396E-2</c:v>
                </c:pt>
                <c:pt idx="1721">
                  <c:v>1.6775934549729036E-2</c:v>
                </c:pt>
                <c:pt idx="1722">
                  <c:v>1.8181990951635134E-2</c:v>
                </c:pt>
                <c:pt idx="1723">
                  <c:v>1.8374794351808315E-2</c:v>
                </c:pt>
                <c:pt idx="1724">
                  <c:v>1.5707786588310024E-2</c:v>
                </c:pt>
                <c:pt idx="1725">
                  <c:v>1.651871212149339E-2</c:v>
                </c:pt>
                <c:pt idx="1726">
                  <c:v>1.7484758756746519E-2</c:v>
                </c:pt>
                <c:pt idx="1727">
                  <c:v>1.8635337694259908E-2</c:v>
                </c:pt>
                <c:pt idx="1728">
                  <c:v>1.7865110697760062E-2</c:v>
                </c:pt>
                <c:pt idx="1729">
                  <c:v>1.7972109972824037E-2</c:v>
                </c:pt>
                <c:pt idx="1730">
                  <c:v>1.7847685110215627E-2</c:v>
                </c:pt>
                <c:pt idx="1731">
                  <c:v>1.6940523557371967E-2</c:v>
                </c:pt>
                <c:pt idx="1732">
                  <c:v>1.5190072044144345E-2</c:v>
                </c:pt>
                <c:pt idx="1733">
                  <c:v>1.7086219566020668E-2</c:v>
                </c:pt>
                <c:pt idx="1734">
                  <c:v>1.8395461920676953E-2</c:v>
                </c:pt>
                <c:pt idx="1735">
                  <c:v>1.9326259721112894E-2</c:v>
                </c:pt>
                <c:pt idx="1736">
                  <c:v>1.8436546238618505E-2</c:v>
                </c:pt>
                <c:pt idx="1737">
                  <c:v>1.7389452847767873E-2</c:v>
                </c:pt>
                <c:pt idx="1738">
                  <c:v>2.0003489350523988E-2</c:v>
                </c:pt>
                <c:pt idx="1739">
                  <c:v>1.9539777235439443E-2</c:v>
                </c:pt>
                <c:pt idx="1740">
                  <c:v>1.9317466348154965E-2</c:v>
                </c:pt>
                <c:pt idx="1741">
                  <c:v>1.6965741684733058E-2</c:v>
                </c:pt>
                <c:pt idx="1742">
                  <c:v>1.9215353757564457E-2</c:v>
                </c:pt>
                <c:pt idx="1743">
                  <c:v>1.9769833309607673E-2</c:v>
                </c:pt>
                <c:pt idx="1744">
                  <c:v>2.0856670547382508E-2</c:v>
                </c:pt>
                <c:pt idx="1745">
                  <c:v>1.8776023499241779E-2</c:v>
                </c:pt>
                <c:pt idx="1746">
                  <c:v>1.7226778056134415E-2</c:v>
                </c:pt>
                <c:pt idx="1747">
                  <c:v>1.7512167074069312E-2</c:v>
                </c:pt>
                <c:pt idx="1748">
                  <c:v>1.6947093101578818E-2</c:v>
                </c:pt>
                <c:pt idx="1749">
                  <c:v>1.7292899729886551E-2</c:v>
                </c:pt>
                <c:pt idx="1750">
                  <c:v>1.8224583481638044E-2</c:v>
                </c:pt>
                <c:pt idx="1751">
                  <c:v>2.089709026631717E-2</c:v>
                </c:pt>
                <c:pt idx="1752">
                  <c:v>1.8179280251089263E-2</c:v>
                </c:pt>
                <c:pt idx="1753">
                  <c:v>1.7592704206290815E-2</c:v>
                </c:pt>
                <c:pt idx="1754">
                  <c:v>1.794398757962248E-2</c:v>
                </c:pt>
                <c:pt idx="1755">
                  <c:v>1.5105068471626262E-2</c:v>
                </c:pt>
                <c:pt idx="1756">
                  <c:v>1.8068390878823469E-2</c:v>
                </c:pt>
                <c:pt idx="1757">
                  <c:v>1.7803318022377404E-2</c:v>
                </c:pt>
                <c:pt idx="1758">
                  <c:v>1.8993372635301327E-2</c:v>
                </c:pt>
                <c:pt idx="1759">
                  <c:v>1.8696717786388546E-2</c:v>
                </c:pt>
                <c:pt idx="1760">
                  <c:v>1.8325074656383406E-2</c:v>
                </c:pt>
                <c:pt idx="1761">
                  <c:v>1.74311545581704E-2</c:v>
                </c:pt>
                <c:pt idx="1762">
                  <c:v>1.8074921713406536E-2</c:v>
                </c:pt>
                <c:pt idx="1763">
                  <c:v>1.8927092725491621E-2</c:v>
                </c:pt>
                <c:pt idx="1764">
                  <c:v>2.054028231002613E-2</c:v>
                </c:pt>
                <c:pt idx="1765">
                  <c:v>1.7587159620283364E-2</c:v>
                </c:pt>
                <c:pt idx="1766">
                  <c:v>1.7586534756392762E-2</c:v>
                </c:pt>
                <c:pt idx="1767">
                  <c:v>1.8570996873515034E-2</c:v>
                </c:pt>
                <c:pt idx="1768">
                  <c:v>1.8437104898525222E-2</c:v>
                </c:pt>
                <c:pt idx="1769">
                  <c:v>1.8282021002854105E-2</c:v>
                </c:pt>
                <c:pt idx="1770">
                  <c:v>1.7953471026767327E-2</c:v>
                </c:pt>
                <c:pt idx="1771">
                  <c:v>1.8194500779019785E-2</c:v>
                </c:pt>
                <c:pt idx="1772">
                  <c:v>1.8424419159933512E-2</c:v>
                </c:pt>
                <c:pt idx="1773">
                  <c:v>1.7364135000741198E-2</c:v>
                </c:pt>
                <c:pt idx="1774">
                  <c:v>1.827109021586135E-2</c:v>
                </c:pt>
                <c:pt idx="1775">
                  <c:v>1.8702937567878657E-2</c:v>
                </c:pt>
                <c:pt idx="1776">
                  <c:v>1.9965904940691545E-2</c:v>
                </c:pt>
                <c:pt idx="1777">
                  <c:v>1.8247094433767388E-2</c:v>
                </c:pt>
                <c:pt idx="1778">
                  <c:v>1.9235036729276705E-2</c:v>
                </c:pt>
                <c:pt idx="1779">
                  <c:v>1.8358162009599163E-2</c:v>
                </c:pt>
                <c:pt idx="1780">
                  <c:v>1.8318853214560806E-2</c:v>
                </c:pt>
                <c:pt idx="1781">
                  <c:v>1.9993629698645148E-2</c:v>
                </c:pt>
                <c:pt idx="1782">
                  <c:v>1.8707524895462142E-2</c:v>
                </c:pt>
                <c:pt idx="1783">
                  <c:v>1.5547204482685272E-2</c:v>
                </c:pt>
                <c:pt idx="1784">
                  <c:v>1.8541790501453305E-2</c:v>
                </c:pt>
                <c:pt idx="1785">
                  <c:v>2.0919850418980031E-2</c:v>
                </c:pt>
                <c:pt idx="1786">
                  <c:v>2.0156607766099593E-2</c:v>
                </c:pt>
                <c:pt idx="1787">
                  <c:v>1.9514307788819307E-2</c:v>
                </c:pt>
                <c:pt idx="1788">
                  <c:v>1.7930030395424196E-2</c:v>
                </c:pt>
                <c:pt idx="1789">
                  <c:v>1.7417082912417826E-2</c:v>
                </c:pt>
                <c:pt idx="1790">
                  <c:v>1.7366843995048779E-2</c:v>
                </c:pt>
                <c:pt idx="1791">
                  <c:v>1.7335375903099505E-2</c:v>
                </c:pt>
                <c:pt idx="1792">
                  <c:v>1.51936344837343E-2</c:v>
                </c:pt>
                <c:pt idx="1793">
                  <c:v>1.6006430208625206E-2</c:v>
                </c:pt>
                <c:pt idx="1794">
                  <c:v>1.4855727147709137E-2</c:v>
                </c:pt>
                <c:pt idx="1795">
                  <c:v>1.56554119157277E-2</c:v>
                </c:pt>
                <c:pt idx="1796">
                  <c:v>1.6849233729021751E-2</c:v>
                </c:pt>
                <c:pt idx="1797">
                  <c:v>1.356601825376641E-2</c:v>
                </c:pt>
                <c:pt idx="1798">
                  <c:v>1.4607548762539604E-2</c:v>
                </c:pt>
                <c:pt idx="1799">
                  <c:v>1.5381682311903608E-2</c:v>
                </c:pt>
                <c:pt idx="1800">
                  <c:v>1.4800661505917268E-2</c:v>
                </c:pt>
                <c:pt idx="1801">
                  <c:v>1.05512676890607E-2</c:v>
                </c:pt>
                <c:pt idx="1802">
                  <c:v>1.1602304945512882E-2</c:v>
                </c:pt>
                <c:pt idx="1803">
                  <c:v>1.5517052089206715E-2</c:v>
                </c:pt>
                <c:pt idx="1804">
                  <c:v>1.5697518488699526E-2</c:v>
                </c:pt>
                <c:pt idx="1805">
                  <c:v>1.7404069415868102E-2</c:v>
                </c:pt>
                <c:pt idx="1806">
                  <c:v>1.8104554850752828E-2</c:v>
                </c:pt>
                <c:pt idx="1807">
                  <c:v>2.0765396561978559E-2</c:v>
                </c:pt>
                <c:pt idx="1808">
                  <c:v>1.7158832745485641E-2</c:v>
                </c:pt>
                <c:pt idx="1809">
                  <c:v>1.7092687660171562E-2</c:v>
                </c:pt>
                <c:pt idx="1810">
                  <c:v>1.9338572498717489E-2</c:v>
                </c:pt>
                <c:pt idx="1811">
                  <c:v>2.0260442278552161E-2</c:v>
                </c:pt>
                <c:pt idx="1812">
                  <c:v>1.9715120669416102E-2</c:v>
                </c:pt>
                <c:pt idx="1813">
                  <c:v>1.9050922534116513E-2</c:v>
                </c:pt>
                <c:pt idx="1814">
                  <c:v>2.0244296587142243E-2</c:v>
                </c:pt>
                <c:pt idx="1815">
                  <c:v>2.1510208483720612E-2</c:v>
                </c:pt>
                <c:pt idx="1816">
                  <c:v>1.8741669912762139E-2</c:v>
                </c:pt>
                <c:pt idx="1817">
                  <c:v>1.9789810469205967E-2</c:v>
                </c:pt>
                <c:pt idx="1818">
                  <c:v>1.3560274119986985E-2</c:v>
                </c:pt>
                <c:pt idx="1819">
                  <c:v>1.1245262047244201E-2</c:v>
                </c:pt>
                <c:pt idx="1820">
                  <c:v>1.6749815477441449E-2</c:v>
                </c:pt>
                <c:pt idx="1821">
                  <c:v>2.0305543403230392E-2</c:v>
                </c:pt>
                <c:pt idx="1822">
                  <c:v>1.874326924610787E-2</c:v>
                </c:pt>
                <c:pt idx="1823">
                  <c:v>1.9979411785150898E-2</c:v>
                </c:pt>
                <c:pt idx="1824">
                  <c:v>2.0107713781075027E-2</c:v>
                </c:pt>
                <c:pt idx="1825">
                  <c:v>1.719396730173867E-2</c:v>
                </c:pt>
                <c:pt idx="1826">
                  <c:v>1.7402764740237369E-2</c:v>
                </c:pt>
                <c:pt idx="1827">
                  <c:v>1.8034468053146169E-2</c:v>
                </c:pt>
                <c:pt idx="1828">
                  <c:v>1.7320306948533346E-2</c:v>
                </c:pt>
                <c:pt idx="1829">
                  <c:v>1.8030250024011259E-2</c:v>
                </c:pt>
                <c:pt idx="1830">
                  <c:v>1.8104156852531045E-2</c:v>
                </c:pt>
                <c:pt idx="1831">
                  <c:v>2.6642273461961151E-2</c:v>
                </c:pt>
                <c:pt idx="1832">
                  <c:v>1.6909877546027449E-2</c:v>
                </c:pt>
                <c:pt idx="1833">
                  <c:v>1.8836284516388146E-2</c:v>
                </c:pt>
                <c:pt idx="1834">
                  <c:v>1.8500920370249262E-2</c:v>
                </c:pt>
                <c:pt idx="1835">
                  <c:v>1.872888712983789E-2</c:v>
                </c:pt>
                <c:pt idx="1836">
                  <c:v>1.8581935840764167E-2</c:v>
                </c:pt>
                <c:pt idx="1837">
                  <c:v>1.9182158249236171E-2</c:v>
                </c:pt>
                <c:pt idx="1838">
                  <c:v>1.966903850668238E-2</c:v>
                </c:pt>
                <c:pt idx="1839">
                  <c:v>1.7731379805931084E-2</c:v>
                </c:pt>
                <c:pt idx="1840">
                  <c:v>1.8083143660799446E-2</c:v>
                </c:pt>
                <c:pt idx="1841">
                  <c:v>1.7791025070070337E-2</c:v>
                </c:pt>
                <c:pt idx="1842">
                  <c:v>1.9714782411261136E-2</c:v>
                </c:pt>
                <c:pt idx="1843">
                  <c:v>1.9240812291124881E-2</c:v>
                </c:pt>
                <c:pt idx="1844">
                  <c:v>1.8310214500186012E-2</c:v>
                </c:pt>
                <c:pt idx="1845">
                  <c:v>1.9138325053023462E-2</c:v>
                </c:pt>
                <c:pt idx="1846">
                  <c:v>1.9264850211610896E-2</c:v>
                </c:pt>
                <c:pt idx="1847">
                  <c:v>1.8783100812530863E-2</c:v>
                </c:pt>
                <c:pt idx="1848">
                  <c:v>1.6480510158125357E-2</c:v>
                </c:pt>
                <c:pt idx="1849">
                  <c:v>1.7299823198169039E-2</c:v>
                </c:pt>
                <c:pt idx="1850">
                  <c:v>1.8741688674094859E-2</c:v>
                </c:pt>
                <c:pt idx="1851">
                  <c:v>1.74182128189329E-2</c:v>
                </c:pt>
                <c:pt idx="1852">
                  <c:v>1.8888175795230132E-2</c:v>
                </c:pt>
                <c:pt idx="1853">
                  <c:v>1.7982797215728673E-2</c:v>
                </c:pt>
                <c:pt idx="1854">
                  <c:v>1.9202322181847541E-2</c:v>
                </c:pt>
                <c:pt idx="1855">
                  <c:v>2.0473357055788181E-2</c:v>
                </c:pt>
                <c:pt idx="1856">
                  <c:v>2.1794432753819003E-2</c:v>
                </c:pt>
                <c:pt idx="1857">
                  <c:v>2.033132278359509E-2</c:v>
                </c:pt>
                <c:pt idx="1858">
                  <c:v>1.8256759999505715E-2</c:v>
                </c:pt>
                <c:pt idx="1859">
                  <c:v>1.7456438173683125E-2</c:v>
                </c:pt>
                <c:pt idx="1860">
                  <c:v>1.8698873631799503E-2</c:v>
                </c:pt>
                <c:pt idx="1861">
                  <c:v>1.9053574758593015E-2</c:v>
                </c:pt>
                <c:pt idx="1862">
                  <c:v>1.8085284548897674E-2</c:v>
                </c:pt>
                <c:pt idx="1863">
                  <c:v>1.7494742304888799E-2</c:v>
                </c:pt>
                <c:pt idx="1864">
                  <c:v>1.7397900333215883E-2</c:v>
                </c:pt>
                <c:pt idx="1865">
                  <c:v>1.8176338463810678E-2</c:v>
                </c:pt>
                <c:pt idx="1866">
                  <c:v>1.9697823719327177E-2</c:v>
                </c:pt>
                <c:pt idx="1867">
                  <c:v>1.7997007887593591E-2</c:v>
                </c:pt>
                <c:pt idx="1868">
                  <c:v>1.6535283607321975E-2</c:v>
                </c:pt>
                <c:pt idx="1869">
                  <c:v>1.8617877785422572E-2</c:v>
                </c:pt>
                <c:pt idx="1870">
                  <c:v>1.8204455794340223E-2</c:v>
                </c:pt>
                <c:pt idx="1871">
                  <c:v>1.9891631972666093E-2</c:v>
                </c:pt>
                <c:pt idx="1872">
                  <c:v>2.1562962266432322E-2</c:v>
                </c:pt>
                <c:pt idx="1873">
                  <c:v>2.0419914427888316E-2</c:v>
                </c:pt>
                <c:pt idx="1874">
                  <c:v>1.9983747984372555E-2</c:v>
                </c:pt>
                <c:pt idx="1875">
                  <c:v>1.9739169961525315E-2</c:v>
                </c:pt>
                <c:pt idx="1876">
                  <c:v>2.1285458545080727E-2</c:v>
                </c:pt>
                <c:pt idx="1877">
                  <c:v>1.9420478637293875E-2</c:v>
                </c:pt>
                <c:pt idx="1878">
                  <c:v>1.9082884712572391E-2</c:v>
                </c:pt>
                <c:pt idx="1879">
                  <c:v>1.7827958719422478E-2</c:v>
                </c:pt>
                <c:pt idx="1880">
                  <c:v>2.0413163452369033E-2</c:v>
                </c:pt>
                <c:pt idx="1881">
                  <c:v>2.1794126471700492E-2</c:v>
                </c:pt>
                <c:pt idx="1882">
                  <c:v>1.9131194911610794E-2</c:v>
                </c:pt>
                <c:pt idx="1883">
                  <c:v>1.8963139435697687E-2</c:v>
                </c:pt>
                <c:pt idx="1884">
                  <c:v>1.9813992015470801E-2</c:v>
                </c:pt>
                <c:pt idx="1885">
                  <c:v>2.0230949227244301E-2</c:v>
                </c:pt>
                <c:pt idx="1886">
                  <c:v>2.2844808152609138E-2</c:v>
                </c:pt>
                <c:pt idx="1887">
                  <c:v>2.0097915832486928E-2</c:v>
                </c:pt>
                <c:pt idx="1888">
                  <c:v>1.6487002303900478E-2</c:v>
                </c:pt>
                <c:pt idx="1889">
                  <c:v>1.8916204404401307E-2</c:v>
                </c:pt>
                <c:pt idx="1890">
                  <c:v>1.8583327382908105E-2</c:v>
                </c:pt>
                <c:pt idx="1891">
                  <c:v>1.9201657956095217E-2</c:v>
                </c:pt>
                <c:pt idx="1892">
                  <c:v>1.9724607983710552E-2</c:v>
                </c:pt>
                <c:pt idx="1893">
                  <c:v>1.8517503131133886E-2</c:v>
                </c:pt>
                <c:pt idx="1894">
                  <c:v>2.1051408893091407E-2</c:v>
                </c:pt>
                <c:pt idx="1895">
                  <c:v>1.8848705569197235E-2</c:v>
                </c:pt>
                <c:pt idx="1896">
                  <c:v>2.092436726802303E-2</c:v>
                </c:pt>
                <c:pt idx="1897">
                  <c:v>1.8776847342040187E-2</c:v>
                </c:pt>
                <c:pt idx="1898">
                  <c:v>1.9816749497537509E-2</c:v>
                </c:pt>
                <c:pt idx="1899">
                  <c:v>2.0101723104055971E-2</c:v>
                </c:pt>
                <c:pt idx="1900">
                  <c:v>2.0522642839789981E-2</c:v>
                </c:pt>
                <c:pt idx="1901">
                  <c:v>1.9967610549064142E-2</c:v>
                </c:pt>
                <c:pt idx="1902">
                  <c:v>1.9492380025228268E-2</c:v>
                </c:pt>
                <c:pt idx="1903">
                  <c:v>2.1260110884387243E-2</c:v>
                </c:pt>
                <c:pt idx="1904">
                  <c:v>2.1001663179246833E-2</c:v>
                </c:pt>
                <c:pt idx="1905">
                  <c:v>2.007545566197717E-2</c:v>
                </c:pt>
                <c:pt idx="1906">
                  <c:v>1.9186713371969321E-2</c:v>
                </c:pt>
                <c:pt idx="1907">
                  <c:v>1.9417318752939672E-2</c:v>
                </c:pt>
                <c:pt idx="1908">
                  <c:v>2.023850958858564E-2</c:v>
                </c:pt>
                <c:pt idx="1909">
                  <c:v>1.7033736073827278E-2</c:v>
                </c:pt>
                <c:pt idx="1910">
                  <c:v>1.8185103600520388E-2</c:v>
                </c:pt>
                <c:pt idx="1911">
                  <c:v>2.0065463572552362E-2</c:v>
                </c:pt>
                <c:pt idx="1912">
                  <c:v>1.9967875334631326E-2</c:v>
                </c:pt>
                <c:pt idx="1913">
                  <c:v>1.9808589572777886E-2</c:v>
                </c:pt>
                <c:pt idx="1914">
                  <c:v>1.8949639579892073E-2</c:v>
                </c:pt>
                <c:pt idx="1915">
                  <c:v>2.1262773168728627E-2</c:v>
                </c:pt>
                <c:pt idx="1916">
                  <c:v>1.8014861751754371E-2</c:v>
                </c:pt>
                <c:pt idx="1917">
                  <c:v>1.9915483804256725E-2</c:v>
                </c:pt>
                <c:pt idx="1918">
                  <c:v>2.0009905612761315E-2</c:v>
                </c:pt>
                <c:pt idx="1919">
                  <c:v>1.8905266493236681E-2</c:v>
                </c:pt>
                <c:pt idx="1920">
                  <c:v>1.8364933039437321E-2</c:v>
                </c:pt>
                <c:pt idx="1921">
                  <c:v>2.0897950521599765E-2</c:v>
                </c:pt>
                <c:pt idx="1922">
                  <c:v>2.0579229444858686E-2</c:v>
                </c:pt>
                <c:pt idx="1923">
                  <c:v>1.9188230214491588E-2</c:v>
                </c:pt>
                <c:pt idx="1924">
                  <c:v>1.9443424456249407E-2</c:v>
                </c:pt>
                <c:pt idx="1925">
                  <c:v>2.0274958524636948E-2</c:v>
                </c:pt>
                <c:pt idx="1926">
                  <c:v>2.059435657447985E-2</c:v>
                </c:pt>
                <c:pt idx="1927">
                  <c:v>1.9683627429736169E-2</c:v>
                </c:pt>
                <c:pt idx="1928">
                  <c:v>2.0537583826235422E-2</c:v>
                </c:pt>
                <c:pt idx="1929">
                  <c:v>1.8395550556355968E-2</c:v>
                </c:pt>
                <c:pt idx="1930">
                  <c:v>1.8271804075140414E-2</c:v>
                </c:pt>
                <c:pt idx="1931">
                  <c:v>1.7673288637839263E-2</c:v>
                </c:pt>
                <c:pt idx="1932">
                  <c:v>1.7632769846626969E-2</c:v>
                </c:pt>
                <c:pt idx="1933">
                  <c:v>1.9507179428702618E-2</c:v>
                </c:pt>
                <c:pt idx="1934">
                  <c:v>1.8503725120744208E-2</c:v>
                </c:pt>
                <c:pt idx="1935">
                  <c:v>1.7616259946212787E-2</c:v>
                </c:pt>
                <c:pt idx="1936">
                  <c:v>1.7915143107087885E-2</c:v>
                </c:pt>
                <c:pt idx="1937">
                  <c:v>1.9111395211410309E-2</c:v>
                </c:pt>
                <c:pt idx="1938">
                  <c:v>1.8897885481822207E-2</c:v>
                </c:pt>
                <c:pt idx="1939">
                  <c:v>2.1013314824922576E-2</c:v>
                </c:pt>
                <c:pt idx="1940">
                  <c:v>2.0057492818233588E-2</c:v>
                </c:pt>
                <c:pt idx="1941">
                  <c:v>1.9904722258307781E-2</c:v>
                </c:pt>
                <c:pt idx="1942">
                  <c:v>2.062247126421685E-2</c:v>
                </c:pt>
                <c:pt idx="1943">
                  <c:v>1.8930671034331815E-2</c:v>
                </c:pt>
                <c:pt idx="1944">
                  <c:v>2.0931517176447232E-2</c:v>
                </c:pt>
                <c:pt idx="1945">
                  <c:v>1.9518866823497429E-2</c:v>
                </c:pt>
                <c:pt idx="1946">
                  <c:v>2.0675727107818967E-2</c:v>
                </c:pt>
                <c:pt idx="1947">
                  <c:v>2.0243154985392527E-2</c:v>
                </c:pt>
                <c:pt idx="1948">
                  <c:v>2.0592701385000713E-2</c:v>
                </c:pt>
                <c:pt idx="1949">
                  <c:v>1.8083169708134821E-2</c:v>
                </c:pt>
                <c:pt idx="1950">
                  <c:v>1.9995412174851727E-2</c:v>
                </c:pt>
                <c:pt idx="1951">
                  <c:v>1.8632648226647126E-2</c:v>
                </c:pt>
                <c:pt idx="1952">
                  <c:v>1.9434613312871666E-2</c:v>
                </c:pt>
                <c:pt idx="1953">
                  <c:v>1.8727891702912839E-2</c:v>
                </c:pt>
                <c:pt idx="1954">
                  <c:v>1.8390564503386084E-2</c:v>
                </c:pt>
                <c:pt idx="1955">
                  <c:v>1.9425638378136469E-2</c:v>
                </c:pt>
                <c:pt idx="1956">
                  <c:v>1.939128221196041E-2</c:v>
                </c:pt>
                <c:pt idx="1957">
                  <c:v>2.0408887641789164E-2</c:v>
                </c:pt>
                <c:pt idx="1958">
                  <c:v>1.8122411793052667E-2</c:v>
                </c:pt>
                <c:pt idx="1959">
                  <c:v>1.9363881830204044E-2</c:v>
                </c:pt>
                <c:pt idx="1960">
                  <c:v>2.0734758089342997E-2</c:v>
                </c:pt>
                <c:pt idx="1961">
                  <c:v>2.0409070785410093E-2</c:v>
                </c:pt>
                <c:pt idx="1962">
                  <c:v>1.9484818441636638E-2</c:v>
                </c:pt>
                <c:pt idx="1963">
                  <c:v>1.794546591426515E-2</c:v>
                </c:pt>
                <c:pt idx="1964">
                  <c:v>1.874091813317794E-2</c:v>
                </c:pt>
                <c:pt idx="1965">
                  <c:v>1.7515545594340751E-2</c:v>
                </c:pt>
                <c:pt idx="1966">
                  <c:v>1.9996878830046159E-2</c:v>
                </c:pt>
                <c:pt idx="1967">
                  <c:v>1.9326895810748874E-2</c:v>
                </c:pt>
                <c:pt idx="1968">
                  <c:v>2.070997428196069E-2</c:v>
                </c:pt>
                <c:pt idx="1969">
                  <c:v>2.0610117133613853E-2</c:v>
                </c:pt>
                <c:pt idx="1970">
                  <c:v>2.0900725335595456E-2</c:v>
                </c:pt>
                <c:pt idx="1971">
                  <c:v>1.9329419646108285E-2</c:v>
                </c:pt>
                <c:pt idx="1972">
                  <c:v>1.8051150488725264E-2</c:v>
                </c:pt>
                <c:pt idx="1973">
                  <c:v>1.7117651323573901E-2</c:v>
                </c:pt>
                <c:pt idx="1974">
                  <c:v>1.760003032127801E-2</c:v>
                </c:pt>
                <c:pt idx="1975">
                  <c:v>1.7164008600089427E-2</c:v>
                </c:pt>
                <c:pt idx="1976">
                  <c:v>1.7014288944776326E-2</c:v>
                </c:pt>
                <c:pt idx="1977">
                  <c:v>1.7830386113397299E-2</c:v>
                </c:pt>
                <c:pt idx="1978">
                  <c:v>1.6264098906294384E-2</c:v>
                </c:pt>
                <c:pt idx="1979">
                  <c:v>1.5098207786426648E-2</c:v>
                </c:pt>
                <c:pt idx="1980">
                  <c:v>1.6041379915733223E-2</c:v>
                </c:pt>
                <c:pt idx="1981">
                  <c:v>1.6293354348215779E-2</c:v>
                </c:pt>
                <c:pt idx="1982">
                  <c:v>1.7349545511526735E-2</c:v>
                </c:pt>
                <c:pt idx="1983">
                  <c:v>1.9082578381287053E-2</c:v>
                </c:pt>
                <c:pt idx="1984">
                  <c:v>1.9335167608878892E-2</c:v>
                </c:pt>
                <c:pt idx="1985">
                  <c:v>1.8102290959588142E-2</c:v>
                </c:pt>
                <c:pt idx="1986">
                  <c:v>1.55895470026431E-2</c:v>
                </c:pt>
                <c:pt idx="1987">
                  <c:v>1.7774746132074359E-2</c:v>
                </c:pt>
                <c:pt idx="1988">
                  <c:v>1.7722985910420219E-2</c:v>
                </c:pt>
                <c:pt idx="1989">
                  <c:v>1.7819107935522431E-2</c:v>
                </c:pt>
                <c:pt idx="1990">
                  <c:v>1.7408163335433061E-2</c:v>
                </c:pt>
                <c:pt idx="1991">
                  <c:v>1.732174190342042E-2</c:v>
                </c:pt>
                <c:pt idx="1992">
                  <c:v>1.6563120219379932E-2</c:v>
                </c:pt>
                <c:pt idx="1993">
                  <c:v>1.6318886607655847E-2</c:v>
                </c:pt>
                <c:pt idx="1994">
                  <c:v>1.7814353541292668E-2</c:v>
                </c:pt>
                <c:pt idx="1995">
                  <c:v>1.7316608926840431E-2</c:v>
                </c:pt>
                <c:pt idx="1996">
                  <c:v>1.8642115826434422E-2</c:v>
                </c:pt>
                <c:pt idx="1997">
                  <c:v>1.7755232059447051E-2</c:v>
                </c:pt>
                <c:pt idx="1998">
                  <c:v>1.7148192785538387E-2</c:v>
                </c:pt>
                <c:pt idx="1999">
                  <c:v>1.8387839776363126E-2</c:v>
                </c:pt>
                <c:pt idx="2000">
                  <c:v>1.581777728744992E-2</c:v>
                </c:pt>
                <c:pt idx="2001">
                  <c:v>1.7884925704341255E-2</c:v>
                </c:pt>
                <c:pt idx="2002">
                  <c:v>1.6617777612096082E-2</c:v>
                </c:pt>
                <c:pt idx="2003">
                  <c:v>1.7954651715142936E-2</c:v>
                </c:pt>
                <c:pt idx="2004">
                  <c:v>1.6822407483011375E-2</c:v>
                </c:pt>
                <c:pt idx="2005">
                  <c:v>1.6420283045988721E-2</c:v>
                </c:pt>
                <c:pt idx="2006">
                  <c:v>1.5224684098252932E-2</c:v>
                </c:pt>
                <c:pt idx="2007">
                  <c:v>1.6269663623207122E-2</c:v>
                </c:pt>
                <c:pt idx="2008">
                  <c:v>1.7391621616006565E-2</c:v>
                </c:pt>
                <c:pt idx="2009">
                  <c:v>1.6008157877067684E-2</c:v>
                </c:pt>
                <c:pt idx="2010">
                  <c:v>1.6645327011617927E-2</c:v>
                </c:pt>
                <c:pt idx="2011">
                  <c:v>1.7145302515371153E-2</c:v>
                </c:pt>
                <c:pt idx="2012">
                  <c:v>1.7205654443723146E-2</c:v>
                </c:pt>
                <c:pt idx="2013">
                  <c:v>1.7507716353162246E-2</c:v>
                </c:pt>
                <c:pt idx="2014">
                  <c:v>1.6672676007671281E-2</c:v>
                </c:pt>
                <c:pt idx="2015">
                  <c:v>1.6613529738645282E-2</c:v>
                </c:pt>
                <c:pt idx="2016">
                  <c:v>1.7285152086523058E-2</c:v>
                </c:pt>
                <c:pt idx="2017">
                  <c:v>1.8900825343790471E-2</c:v>
                </c:pt>
                <c:pt idx="2018">
                  <c:v>1.6844827820236736E-2</c:v>
                </c:pt>
                <c:pt idx="2019">
                  <c:v>1.8555848332578201E-2</c:v>
                </c:pt>
                <c:pt idx="2020">
                  <c:v>1.797450107907211E-2</c:v>
                </c:pt>
                <c:pt idx="2021">
                  <c:v>1.845255873559944E-2</c:v>
                </c:pt>
                <c:pt idx="2022">
                  <c:v>1.8862953580636777E-2</c:v>
                </c:pt>
                <c:pt idx="2023">
                  <c:v>1.7142759974911964E-2</c:v>
                </c:pt>
                <c:pt idx="2024">
                  <c:v>1.7474561534990472E-2</c:v>
                </c:pt>
                <c:pt idx="2025">
                  <c:v>1.7856754452459163E-2</c:v>
                </c:pt>
                <c:pt idx="2026">
                  <c:v>1.728348003172971E-2</c:v>
                </c:pt>
                <c:pt idx="2027">
                  <c:v>1.7360003662717782E-2</c:v>
                </c:pt>
                <c:pt idx="2028">
                  <c:v>1.6862929612359807E-2</c:v>
                </c:pt>
                <c:pt idx="2029">
                  <c:v>1.9269661286307142E-2</c:v>
                </c:pt>
                <c:pt idx="2030">
                  <c:v>1.6768497847297947E-2</c:v>
                </c:pt>
                <c:pt idx="2031">
                  <c:v>1.7121538445359272E-2</c:v>
                </c:pt>
                <c:pt idx="2032">
                  <c:v>1.7343440687146265E-2</c:v>
                </c:pt>
                <c:pt idx="2033">
                  <c:v>1.8487831411732023E-2</c:v>
                </c:pt>
                <c:pt idx="2034">
                  <c:v>1.7758330085009127E-2</c:v>
                </c:pt>
                <c:pt idx="2035">
                  <c:v>1.7595115438237663E-2</c:v>
                </c:pt>
                <c:pt idx="2036">
                  <c:v>1.8267298194922312E-2</c:v>
                </c:pt>
                <c:pt idx="2037">
                  <c:v>1.6062002495106139E-2</c:v>
                </c:pt>
                <c:pt idx="2038">
                  <c:v>1.7453705381324187E-2</c:v>
                </c:pt>
                <c:pt idx="2039">
                  <c:v>1.7530920802505817E-2</c:v>
                </c:pt>
                <c:pt idx="2040">
                  <c:v>1.7358777399043276E-2</c:v>
                </c:pt>
                <c:pt idx="2041">
                  <c:v>1.857713744601916E-2</c:v>
                </c:pt>
                <c:pt idx="2042">
                  <c:v>1.5757293559244032E-2</c:v>
                </c:pt>
                <c:pt idx="2043">
                  <c:v>1.581825037858986E-2</c:v>
                </c:pt>
                <c:pt idx="2044">
                  <c:v>1.5963732021815016E-2</c:v>
                </c:pt>
                <c:pt idx="2045">
                  <c:v>1.6333084754900144E-2</c:v>
                </c:pt>
                <c:pt idx="2046">
                  <c:v>1.7559854856801744E-2</c:v>
                </c:pt>
                <c:pt idx="2047">
                  <c:v>1.6590157810637232E-2</c:v>
                </c:pt>
                <c:pt idx="2048">
                  <c:v>1.6330727916373019E-2</c:v>
                </c:pt>
                <c:pt idx="2049">
                  <c:v>1.6467477136579815E-2</c:v>
                </c:pt>
                <c:pt idx="2050">
                  <c:v>1.727929428405366E-2</c:v>
                </c:pt>
                <c:pt idx="2051">
                  <c:v>1.5059865837430748E-2</c:v>
                </c:pt>
                <c:pt idx="2052">
                  <c:v>1.6947829892375078E-2</c:v>
                </c:pt>
                <c:pt idx="2053">
                  <c:v>1.7824768842822379E-2</c:v>
                </c:pt>
                <c:pt idx="2054">
                  <c:v>1.7360012155467324E-2</c:v>
                </c:pt>
                <c:pt idx="2055">
                  <c:v>1.6891638024529226E-2</c:v>
                </c:pt>
                <c:pt idx="2056">
                  <c:v>1.7085732738808018E-2</c:v>
                </c:pt>
                <c:pt idx="2057">
                  <c:v>1.6917954005871844E-2</c:v>
                </c:pt>
                <c:pt idx="2058">
                  <c:v>1.5801624170975241E-2</c:v>
                </c:pt>
                <c:pt idx="2059">
                  <c:v>1.6929780319711003E-2</c:v>
                </c:pt>
                <c:pt idx="2060">
                  <c:v>1.7145556331315013E-2</c:v>
                </c:pt>
                <c:pt idx="2061">
                  <c:v>1.6013102109521535E-2</c:v>
                </c:pt>
                <c:pt idx="2062">
                  <c:v>1.6197598090984928E-2</c:v>
                </c:pt>
                <c:pt idx="2063">
                  <c:v>1.8237538197823318E-2</c:v>
                </c:pt>
                <c:pt idx="2064">
                  <c:v>1.6839300280937726E-2</c:v>
                </c:pt>
                <c:pt idx="2065">
                  <c:v>1.6267851384016905E-2</c:v>
                </c:pt>
                <c:pt idx="2066">
                  <c:v>1.8212923680977159E-2</c:v>
                </c:pt>
                <c:pt idx="2067">
                  <c:v>1.8945152697863624E-2</c:v>
                </c:pt>
                <c:pt idx="2068">
                  <c:v>1.8185837943235767E-2</c:v>
                </c:pt>
                <c:pt idx="2069">
                  <c:v>1.6900413766079835E-2</c:v>
                </c:pt>
                <c:pt idx="2070">
                  <c:v>1.8374099459879611E-2</c:v>
                </c:pt>
                <c:pt idx="2071">
                  <c:v>1.9184815823685759E-2</c:v>
                </c:pt>
                <c:pt idx="2072">
                  <c:v>1.5402963475488231E-2</c:v>
                </c:pt>
                <c:pt idx="2073">
                  <c:v>1.7909707521887405E-2</c:v>
                </c:pt>
                <c:pt idx="2074">
                  <c:v>1.715410341617888E-2</c:v>
                </c:pt>
                <c:pt idx="2075">
                  <c:v>1.7160582926785423E-2</c:v>
                </c:pt>
                <c:pt idx="2076">
                  <c:v>1.8251042085849208E-2</c:v>
                </c:pt>
                <c:pt idx="2077">
                  <c:v>1.7660339675569896E-2</c:v>
                </c:pt>
                <c:pt idx="2078">
                  <c:v>1.8365959847594746E-2</c:v>
                </c:pt>
                <c:pt idx="2079">
                  <c:v>1.7913568793122295E-2</c:v>
                </c:pt>
                <c:pt idx="2080">
                  <c:v>1.7061053859473464E-2</c:v>
                </c:pt>
                <c:pt idx="2081">
                  <c:v>1.9110404905009867E-2</c:v>
                </c:pt>
                <c:pt idx="2082">
                  <c:v>1.8073074164933603E-2</c:v>
                </c:pt>
                <c:pt idx="2083">
                  <c:v>1.9330723644213395E-2</c:v>
                </c:pt>
                <c:pt idx="2084">
                  <c:v>1.8011315590033199E-2</c:v>
                </c:pt>
                <c:pt idx="2085">
                  <c:v>1.760842294630631E-2</c:v>
                </c:pt>
                <c:pt idx="2086">
                  <c:v>1.7417004484454438E-2</c:v>
                </c:pt>
                <c:pt idx="2087">
                  <c:v>1.8854466222944684E-2</c:v>
                </c:pt>
                <c:pt idx="2088">
                  <c:v>2.0401439691930038E-2</c:v>
                </c:pt>
                <c:pt idx="2089">
                  <c:v>1.9853228535667861E-2</c:v>
                </c:pt>
                <c:pt idx="2090">
                  <c:v>1.7972789614357346E-2</c:v>
                </c:pt>
                <c:pt idx="2091">
                  <c:v>1.8013390071646457E-2</c:v>
                </c:pt>
                <c:pt idx="2092">
                  <c:v>1.8129464469325663E-2</c:v>
                </c:pt>
                <c:pt idx="2093">
                  <c:v>1.6853505950262464E-2</c:v>
                </c:pt>
                <c:pt idx="2094">
                  <c:v>1.8957458365367972E-2</c:v>
                </c:pt>
                <c:pt idx="2095">
                  <c:v>1.810733330334759E-2</c:v>
                </c:pt>
                <c:pt idx="2096">
                  <c:v>1.8321152824077942E-2</c:v>
                </c:pt>
                <c:pt idx="2097">
                  <c:v>1.9174422300338952E-2</c:v>
                </c:pt>
                <c:pt idx="2098">
                  <c:v>1.7084308872712742E-2</c:v>
                </c:pt>
                <c:pt idx="2099">
                  <c:v>1.7412339028348031E-2</c:v>
                </c:pt>
                <c:pt idx="2100">
                  <c:v>1.7883437516572408E-2</c:v>
                </c:pt>
                <c:pt idx="2101">
                  <c:v>1.8472325807814181E-2</c:v>
                </c:pt>
                <c:pt idx="2102">
                  <c:v>1.6976277489726934E-2</c:v>
                </c:pt>
                <c:pt idx="2103">
                  <c:v>1.8130729741175636E-2</c:v>
                </c:pt>
                <c:pt idx="2104">
                  <c:v>1.8844321203351749E-2</c:v>
                </c:pt>
                <c:pt idx="2105">
                  <c:v>1.7175442036275523E-2</c:v>
                </c:pt>
                <c:pt idx="2106">
                  <c:v>1.8612934553623485E-2</c:v>
                </c:pt>
                <c:pt idx="2107">
                  <c:v>1.635086532613983E-2</c:v>
                </c:pt>
                <c:pt idx="2108">
                  <c:v>1.7486643276479155E-2</c:v>
                </c:pt>
                <c:pt idx="2109">
                  <c:v>1.7443879090545605E-2</c:v>
                </c:pt>
                <c:pt idx="2110">
                  <c:v>1.8540495047801253E-2</c:v>
                </c:pt>
                <c:pt idx="2111">
                  <c:v>2.1073419851977752E-2</c:v>
                </c:pt>
                <c:pt idx="2112">
                  <c:v>1.8264954516996397E-2</c:v>
                </c:pt>
                <c:pt idx="2113">
                  <c:v>1.9008602669624015E-2</c:v>
                </c:pt>
                <c:pt idx="2114">
                  <c:v>1.8240433012945173E-2</c:v>
                </c:pt>
                <c:pt idx="2115">
                  <c:v>1.7633102260826435E-2</c:v>
                </c:pt>
                <c:pt idx="2116">
                  <c:v>1.5052526813431454E-2</c:v>
                </c:pt>
                <c:pt idx="2117">
                  <c:v>1.5740030271272236E-2</c:v>
                </c:pt>
                <c:pt idx="2118">
                  <c:v>1.7203643188758045E-2</c:v>
                </c:pt>
                <c:pt idx="2119">
                  <c:v>1.5859305450934866E-2</c:v>
                </c:pt>
                <c:pt idx="2120">
                  <c:v>1.5626891009556748E-2</c:v>
                </c:pt>
                <c:pt idx="2121">
                  <c:v>1.6191785637623923E-2</c:v>
                </c:pt>
                <c:pt idx="2122">
                  <c:v>1.6478928081355856E-2</c:v>
                </c:pt>
                <c:pt idx="2123">
                  <c:v>1.4446780412153672E-2</c:v>
                </c:pt>
                <c:pt idx="2124">
                  <c:v>1.6673134819326352E-2</c:v>
                </c:pt>
                <c:pt idx="2125">
                  <c:v>1.7172586414043064E-2</c:v>
                </c:pt>
                <c:pt idx="2126">
                  <c:v>1.6593076508242648E-2</c:v>
                </c:pt>
                <c:pt idx="2127">
                  <c:v>1.4886206212970616E-2</c:v>
                </c:pt>
                <c:pt idx="2128">
                  <c:v>1.5533165463512915E-2</c:v>
                </c:pt>
                <c:pt idx="2129">
                  <c:v>1.6435357566056703E-2</c:v>
                </c:pt>
                <c:pt idx="2130">
                  <c:v>1.5955682482836357E-2</c:v>
                </c:pt>
                <c:pt idx="2131">
                  <c:v>1.5663215333447011E-2</c:v>
                </c:pt>
                <c:pt idx="2132">
                  <c:v>1.7397724537542653E-2</c:v>
                </c:pt>
                <c:pt idx="2133">
                  <c:v>1.8943145920260387E-2</c:v>
                </c:pt>
                <c:pt idx="2134">
                  <c:v>1.7984032023974972E-2</c:v>
                </c:pt>
                <c:pt idx="2135">
                  <c:v>1.6747008896628682E-2</c:v>
                </c:pt>
                <c:pt idx="2136">
                  <c:v>1.758115005335548E-2</c:v>
                </c:pt>
                <c:pt idx="2137">
                  <c:v>1.6786555893272277E-2</c:v>
                </c:pt>
                <c:pt idx="2138">
                  <c:v>1.7393112815161597E-2</c:v>
                </c:pt>
                <c:pt idx="2139">
                  <c:v>1.854330325465204E-2</c:v>
                </c:pt>
                <c:pt idx="2140">
                  <c:v>1.5232882972558757E-2</c:v>
                </c:pt>
                <c:pt idx="2141">
                  <c:v>1.4472666783019561E-2</c:v>
                </c:pt>
                <c:pt idx="2142">
                  <c:v>1.829423303442116E-2</c:v>
                </c:pt>
                <c:pt idx="2143">
                  <c:v>1.6647757334506998E-2</c:v>
                </c:pt>
                <c:pt idx="2144">
                  <c:v>1.5591647964869164E-2</c:v>
                </c:pt>
                <c:pt idx="2145">
                  <c:v>1.5967396449900431E-2</c:v>
                </c:pt>
                <c:pt idx="2146">
                  <c:v>1.5346400322192024E-2</c:v>
                </c:pt>
                <c:pt idx="2147">
                  <c:v>1.5929003992393633E-2</c:v>
                </c:pt>
                <c:pt idx="2148">
                  <c:v>1.6564411418760562E-2</c:v>
                </c:pt>
                <c:pt idx="2149">
                  <c:v>1.6805887526770421E-2</c:v>
                </c:pt>
                <c:pt idx="2150">
                  <c:v>1.9257479267494972E-2</c:v>
                </c:pt>
                <c:pt idx="2151">
                  <c:v>1.9363927290041185E-2</c:v>
                </c:pt>
                <c:pt idx="2152">
                  <c:v>2.1051332229119157E-2</c:v>
                </c:pt>
                <c:pt idx="2153">
                  <c:v>1.5827481918507882E-2</c:v>
                </c:pt>
                <c:pt idx="2154">
                  <c:v>1.615682098253679E-2</c:v>
                </c:pt>
                <c:pt idx="2155">
                  <c:v>1.4226564740441381E-2</c:v>
                </c:pt>
                <c:pt idx="2156">
                  <c:v>1.583132965272685E-2</c:v>
                </c:pt>
                <c:pt idx="2157">
                  <c:v>1.4366017950738103E-2</c:v>
                </c:pt>
                <c:pt idx="2158">
                  <c:v>1.5286470052356168E-2</c:v>
                </c:pt>
                <c:pt idx="2159">
                  <c:v>1.6131078730713847E-2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579776"/>
        <c:axId val="35581312"/>
      </c:lineChart>
      <c:dateAx>
        <c:axId val="35579776"/>
        <c:scaling>
          <c:orientation val="minMax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m/d/yyyy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5581312"/>
        <c:crosses val="autoZero"/>
        <c:auto val="1"/>
        <c:lblOffset val="100"/>
        <c:baseTimeUnit val="days"/>
        <c:majorUnit val="3"/>
        <c:majorTimeUnit val="months"/>
        <c:minorUnit val="1"/>
        <c:minorTimeUnit val="months"/>
      </c:dateAx>
      <c:valAx>
        <c:axId val="35581312"/>
        <c:scaling>
          <c:orientation val="minMax"/>
          <c:max val="0.05"/>
          <c:min val="0.01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.00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5579776"/>
        <c:crosses val="autoZero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2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381D6E-643F-4CC7-AA1D-0447B4200A1F}" type="datetimeFigureOut">
              <a:rPr lang="en-US" smtClean="0"/>
              <a:t>12/24/2014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445C66-9417-4E86-868A-2AFDB2CDE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41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445C66-9417-4E86-868A-2AFDB2CDE58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873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CA819-C2B3-492F-B136-66952C44604E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PDCWG Report to ROS January 8, 2015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Chair: Sydney L. Niemeyer</a:t>
            </a:r>
          </a:p>
          <a:p>
            <a:r>
              <a:rPr lang="en-US" dirty="0" smtClean="0"/>
              <a:t>Vice-Chair: Don Blackburn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171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671513"/>
            <a:ext cx="9086850" cy="551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4585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00" y="-2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62600" y="152400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CPS1 12 Month Rolling Average = 162.92</a:t>
            </a:r>
            <a:endParaRPr lang="en-US" sz="1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512763"/>
            <a:ext cx="8586787" cy="5834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223838"/>
            <a:ext cx="9193213" cy="641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357188"/>
            <a:ext cx="9136063" cy="614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-47625" y="352425"/>
          <a:ext cx="9239250" cy="6153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57600" y="12954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60.010 &lt;= HZ &lt; 60.015</a:t>
            </a:r>
            <a:endParaRPr lang="en-US" sz="1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572000" y="15240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152400"/>
            <a:ext cx="9182100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profile comparison 2008 through 2014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Each year’s frequency profile is compared to the 2014 frequency profile.  </a:t>
            </a:r>
            <a:r>
              <a:rPr lang="en-US" dirty="0" smtClean="0">
                <a:solidFill>
                  <a:srgbClr val="FF0000"/>
                </a:solidFill>
              </a:rPr>
              <a:t>The 2014 profile in each comparison only has eleven months of data.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251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00038"/>
            <a:ext cx="8867775" cy="625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9965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00038"/>
            <a:ext cx="8867775" cy="625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914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PDCWG Meeting December 15,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18 members attended the meeting.</a:t>
            </a:r>
          </a:p>
          <a:p>
            <a:r>
              <a:rPr lang="en-US" dirty="0" smtClean="0"/>
              <a:t>BAL-001-TRE-1 update:</a:t>
            </a:r>
          </a:p>
          <a:p>
            <a:pPr lvl="1"/>
            <a:r>
              <a:rPr lang="en-US" dirty="0" smtClean="0"/>
              <a:t>Performance measures begin April 1, 2015.  TRE or ERCOT will notify GO’s when and how to declare which generators will begin R6, R7, R9 and R10.  This must include 50% of generators if located at a multi-generator site starting April 1.</a:t>
            </a:r>
          </a:p>
          <a:p>
            <a:pPr lvl="1"/>
            <a:r>
              <a:rPr lang="en-US" dirty="0" smtClean="0"/>
              <a:t>RARF changes for Governor settings should be submitted in February or sooner for any changes to meet this standard for this first group.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1885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00038"/>
            <a:ext cx="8867775" cy="625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00038"/>
            <a:ext cx="8867775" cy="625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11663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00038"/>
            <a:ext cx="8867775" cy="625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90705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00038"/>
            <a:ext cx="8867775" cy="625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48600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Time error and time correction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Error History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error values from NRG True Time device can be slightly different from ERCOT’s Time Error but the daily delta times should be accurate.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Error Corrections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slow Time Error Correction was executed in November.</a:t>
            </a:r>
          </a:p>
          <a:p>
            <a:r>
              <a:rPr lang="en-US" dirty="0" smtClean="0"/>
              <a:t>Other than the day with the TEC, nine days had positive time error.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97" y="609600"/>
            <a:ext cx="8954715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7150"/>
            <a:ext cx="9144001" cy="674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09800" y="2286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Time Correction History</a:t>
            </a: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77724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88094"/>
            <a:ext cx="7765905" cy="5488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Meeting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Disturbance Reports:</a:t>
            </a:r>
          </a:p>
          <a:p>
            <a:pPr lvl="1"/>
            <a:r>
              <a:rPr lang="en-US" dirty="0" smtClean="0"/>
              <a:t>ERCOT added Inertia data to the disturbance reports for events beginning in November.</a:t>
            </a:r>
          </a:p>
          <a:p>
            <a:pPr lvl="1"/>
            <a:r>
              <a:rPr lang="en-US" dirty="0" smtClean="0"/>
              <a:t>ERCOT added Power Augmentation data for all Combined Cycle plants to the November events.</a:t>
            </a:r>
          </a:p>
          <a:p>
            <a:pPr lvl="1"/>
            <a:r>
              <a:rPr lang="en-US" dirty="0" smtClean="0"/>
              <a:t>Reviewed the following frequency event reports:</a:t>
            </a:r>
          </a:p>
          <a:p>
            <a:pPr lvl="2"/>
            <a:r>
              <a:rPr lang="en-US" dirty="0" smtClean="0"/>
              <a:t>Oct 9, 2014 @ 13:29</a:t>
            </a:r>
          </a:p>
          <a:p>
            <a:pPr lvl="3"/>
            <a:r>
              <a:rPr lang="en-US" dirty="0" smtClean="0"/>
              <a:t>Five generators providing RRS had less than expected response.</a:t>
            </a:r>
          </a:p>
          <a:p>
            <a:pPr lvl="3"/>
            <a:r>
              <a:rPr lang="en-US" dirty="0" smtClean="0"/>
              <a:t>All other generators with low performance were thought to have only augmented power available.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0462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466725"/>
            <a:ext cx="8621713" cy="592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76200"/>
            <a:ext cx="8639175" cy="670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primary frequency response performance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BAL-003-1 Interconnection Frequency Response and Bias Measure.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6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524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ERCOT Primary Frequency Response – BAL-003-1</a:t>
            </a:r>
          </a:p>
          <a:p>
            <a:pPr algn="ctr"/>
            <a:r>
              <a:rPr lang="en-US" sz="2400" dirty="0" smtClean="0"/>
              <a:t>2015 Bias and Frequency Response Measure</a:t>
            </a:r>
            <a:endParaRPr lang="en-US" sz="24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7" y="1447800"/>
            <a:ext cx="9127603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192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152400"/>
            <a:ext cx="556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BAL-003-1 Performance to R1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34388" y="42672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R1 Present Interconnection Minimum Frequency Response Requirement: -413 MW/0.1 Hz</a:t>
            </a:r>
          </a:p>
          <a:p>
            <a:pPr algn="ctr"/>
            <a:r>
              <a:rPr lang="en-US" dirty="0" smtClean="0"/>
              <a:t>Using the Median Measure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144000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106870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851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total energy and wind production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Total ERCOT Energy and Total Energy Production from Wind Resources.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5913"/>
            <a:ext cx="9144000" cy="622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309563"/>
            <a:ext cx="9155113" cy="624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-74614"/>
            <a:ext cx="9136063" cy="716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Disturbance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Oct 13, 2014 @ 08:27</a:t>
            </a:r>
          </a:p>
          <a:p>
            <a:pPr lvl="1"/>
            <a:r>
              <a:rPr lang="en-US" dirty="0" smtClean="0"/>
              <a:t>Four generators with RRS had less than expected response.</a:t>
            </a:r>
          </a:p>
          <a:p>
            <a:pPr lvl="1"/>
            <a:r>
              <a:rPr lang="en-US" dirty="0" smtClean="0"/>
              <a:t>One non RRS generator had less than expected response.</a:t>
            </a:r>
          </a:p>
          <a:p>
            <a:r>
              <a:rPr lang="en-US" dirty="0" smtClean="0"/>
              <a:t>Nov 21, 2014 @ 05:13</a:t>
            </a:r>
          </a:p>
          <a:p>
            <a:pPr lvl="1"/>
            <a:r>
              <a:rPr lang="en-US" dirty="0" smtClean="0"/>
              <a:t>Two generators with RRS had less than expected response.</a:t>
            </a:r>
          </a:p>
        </p:txBody>
      </p:sp>
    </p:spTree>
    <p:extLst>
      <p:ext uri="{BB962C8B-B14F-4D97-AF65-F5344CB8AC3E}">
        <p14:creationId xmlns:p14="http://schemas.microsoft.com/office/powerpoint/2010/main" val="1739045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Disturbance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Nov 28, 2014 @ 20:11</a:t>
            </a:r>
          </a:p>
          <a:p>
            <a:pPr lvl="1"/>
            <a:r>
              <a:rPr lang="en-US" dirty="0" smtClean="0"/>
              <a:t>Two generators with RRS had less than expected response.</a:t>
            </a:r>
          </a:p>
          <a:p>
            <a:pPr lvl="1"/>
            <a:r>
              <a:rPr lang="en-US" dirty="0" smtClean="0"/>
              <a:t>Two non RRS generators had less than expected response.</a:t>
            </a:r>
          </a:p>
          <a:p>
            <a:r>
              <a:rPr lang="en-US" dirty="0" smtClean="0"/>
              <a:t>Inertia Data tracking.</a:t>
            </a:r>
          </a:p>
          <a:p>
            <a:pPr lvl="1"/>
            <a:r>
              <a:rPr lang="en-US" dirty="0" smtClean="0"/>
              <a:t>Total Inertia</a:t>
            </a:r>
          </a:p>
          <a:p>
            <a:pPr lvl="1"/>
            <a:r>
              <a:rPr lang="en-US" dirty="0" smtClean="0"/>
              <a:t>High speed frequency data will be provided on events below 59.850 Hz.</a:t>
            </a:r>
          </a:p>
          <a:p>
            <a:pPr lvl="1"/>
            <a:r>
              <a:rPr lang="en-US" dirty="0" smtClean="0"/>
              <a:t>Delta time in seconds between Point A and Point C, time to reach the nadir.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747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ERCOT Frequency Control Report</a:t>
            </a:r>
            <a:br>
              <a:rPr lang="en-US" dirty="0" smtClean="0"/>
            </a:br>
            <a:r>
              <a:rPr lang="en-US" dirty="0" smtClean="0"/>
              <a:t>November 2014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Sydney Niemeyer NRG Energy</a:t>
            </a:r>
          </a:p>
          <a:p>
            <a:r>
              <a:rPr lang="en-US" dirty="0" smtClean="0"/>
              <a:t>December 11, 2014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frequency control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BAL-001 CPS 1 &amp; 2 Performance, RMS 1 and Frequency Profile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6688"/>
            <a:ext cx="9144000" cy="652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1925"/>
            <a:ext cx="9144000" cy="653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7254</TotalTime>
  <Words>489</Words>
  <Application>Microsoft Office PowerPoint</Application>
  <PresentationFormat>On-screen Show (4:3)</PresentationFormat>
  <Paragraphs>58</Paragraphs>
  <Slides>38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PDCWG Report to ROS January 8, 2015</vt:lpstr>
      <vt:lpstr>PDCWG Meeting December 15, 2014</vt:lpstr>
      <vt:lpstr>Meeting Continued</vt:lpstr>
      <vt:lpstr>Disturbance Reports</vt:lpstr>
      <vt:lpstr>Disturbance Reports</vt:lpstr>
      <vt:lpstr>ERCOT Frequency Control Report November 2014</vt:lpstr>
      <vt:lpstr>Ercot frequency control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Frequency profile comparison 2008 through 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ERCOT Time error and time correction</vt:lpstr>
      <vt:lpstr>Notes</vt:lpstr>
      <vt:lpstr>Time Error Corrections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Ercot primary frequency response performance</vt:lpstr>
      <vt:lpstr>PowerPoint Presentation</vt:lpstr>
      <vt:lpstr>PowerPoint Presentation</vt:lpstr>
      <vt:lpstr>Ercot total energy and wind production</vt:lpstr>
      <vt:lpstr>PowerPoint Presentation</vt:lpstr>
      <vt:lpstr>PowerPoint Presentation</vt:lpstr>
      <vt:lpstr>PowerPoint Presentation</vt:lpstr>
    </vt:vector>
  </TitlesOfParts>
  <Company>NRG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Sydney L Niemeyer</dc:creator>
  <cp:lastModifiedBy>slniemeyer</cp:lastModifiedBy>
  <cp:revision>404</cp:revision>
  <dcterms:created xsi:type="dcterms:W3CDTF">2013-04-26T00:51:14Z</dcterms:created>
  <dcterms:modified xsi:type="dcterms:W3CDTF">2014-12-24T18:49:34Z</dcterms:modified>
</cp:coreProperties>
</file>