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309" r:id="rId2"/>
    <p:sldId id="310" r:id="rId3"/>
    <p:sldId id="311" r:id="rId4"/>
    <p:sldId id="312" r:id="rId5"/>
    <p:sldId id="313" r:id="rId6"/>
    <p:sldId id="267" r:id="rId7"/>
    <p:sldId id="287" r:id="rId8"/>
    <p:sldId id="260" r:id="rId9"/>
    <p:sldId id="259" r:id="rId10"/>
    <p:sldId id="295" r:id="rId11"/>
    <p:sldId id="314" r:id="rId12"/>
    <p:sldId id="315" r:id="rId13"/>
    <p:sldId id="316" r:id="rId14"/>
    <p:sldId id="261" r:id="rId15"/>
    <p:sldId id="264" r:id="rId16"/>
    <p:sldId id="256" r:id="rId17"/>
    <p:sldId id="257" r:id="rId18"/>
    <p:sldId id="258" r:id="rId19"/>
    <p:sldId id="269" r:id="rId20"/>
    <p:sldId id="318" r:id="rId21"/>
    <p:sldId id="308" r:id="rId22"/>
    <p:sldId id="307" r:id="rId23"/>
    <p:sldId id="306" r:id="rId24"/>
    <p:sldId id="268" r:id="rId25"/>
    <p:sldId id="303" r:id="rId26"/>
    <p:sldId id="304" r:id="rId27"/>
    <p:sldId id="305" r:id="rId28"/>
    <p:sldId id="285" r:id="rId29"/>
    <p:sldId id="278" r:id="rId30"/>
    <p:sldId id="288" r:id="rId31"/>
    <p:sldId id="270" r:id="rId32"/>
    <p:sldId id="317" r:id="rId33"/>
    <p:sldId id="284" r:id="rId34"/>
    <p:sldId id="276" r:id="rId35"/>
    <p:sldId id="271" r:id="rId36"/>
    <p:sldId id="272" r:id="rId37"/>
    <p:sldId id="291" r:id="rId38"/>
    <p:sldId id="290" r:id="rId39"/>
    <p:sldId id="302" r:id="rId40"/>
    <p:sldId id="319" r:id="rId41"/>
    <p:sldId id="289" r:id="rId42"/>
    <p:sldId id="281" r:id="rId43"/>
    <p:sldId id="279" r:id="rId44"/>
    <p:sldId id="280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5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381D6E-643F-4CC7-AA1D-0447B4200A1F}" type="datetimeFigureOut">
              <a:rPr lang="en-US" smtClean="0"/>
              <a:t>1/7/2015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445C66-9417-4E86-868A-2AFDB2CDE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41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445C66-9417-4E86-868A-2AFDB2CDE58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873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CA819-C2B3-492F-B136-66952C44604E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PDCWG Report to ROS January 8, 2015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Chair: Sydney L. Niemeyer</a:t>
            </a:r>
          </a:p>
          <a:p>
            <a:r>
              <a:rPr lang="en-US" dirty="0" smtClean="0"/>
              <a:t>Vice-Chair: Don Blackburn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171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671513"/>
            <a:ext cx="9086850" cy="551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4585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8275"/>
            <a:ext cx="9144000" cy="652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92871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513"/>
            <a:ext cx="91440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40347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673100"/>
            <a:ext cx="9086850" cy="551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31080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62600" y="152400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CPS1 12 Month Rolling Average = 163.28</a:t>
            </a:r>
            <a:endParaRPr lang="en-US" sz="1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44" y="381000"/>
            <a:ext cx="8986255" cy="6105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225425"/>
            <a:ext cx="9193213" cy="641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358775"/>
            <a:ext cx="9136063" cy="614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354013"/>
            <a:ext cx="9240838" cy="6154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57600" y="12954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60.010 &lt;= HZ &lt; 60.015</a:t>
            </a:r>
            <a:endParaRPr lang="en-US" sz="1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572000" y="1524000"/>
            <a:ext cx="0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152400"/>
            <a:ext cx="9182100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PDCWG Meeting December 15,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18 members attended the meeting.</a:t>
            </a:r>
          </a:p>
          <a:p>
            <a:r>
              <a:rPr lang="en-US" dirty="0" smtClean="0"/>
              <a:t>BAL-001-TRE-1 update:</a:t>
            </a:r>
          </a:p>
          <a:p>
            <a:pPr lvl="1"/>
            <a:r>
              <a:rPr lang="en-US" dirty="0" smtClean="0"/>
              <a:t>Performance measures begin April 1, 2015.  TRE or ERCOT will notify GO’s when and how to declare which generators will begin R6, R7, R9 and R10.  This must include 50% of generators if located at a multi-generator site starting April 1.</a:t>
            </a:r>
          </a:p>
          <a:p>
            <a:pPr lvl="1"/>
            <a:r>
              <a:rPr lang="en-US" dirty="0" smtClean="0"/>
              <a:t>RARF changes for Governor settings should be submitted in February or sooner for any changes to meet this standard for this first group.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1885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9067800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03840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profile comparison 2008 through 2014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Each year’s frequency profile is compared to the 2014 frequency profile. 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2519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301625"/>
            <a:ext cx="8867775" cy="625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9965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301625"/>
            <a:ext cx="8867775" cy="625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9148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301625"/>
            <a:ext cx="8867775" cy="625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301625"/>
            <a:ext cx="8867775" cy="625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11663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301625"/>
            <a:ext cx="8867775" cy="625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90705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301625"/>
            <a:ext cx="8867775" cy="625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48600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Time error and time correction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 Error History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error values from NRG True Time device can be slightly different from ERCOT’s Time Error but the daily delta times should be accurate.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Meeting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Disturbance Reports:</a:t>
            </a:r>
          </a:p>
          <a:p>
            <a:pPr lvl="1"/>
            <a:r>
              <a:rPr lang="en-US" dirty="0" smtClean="0"/>
              <a:t>ERCOT added Inertia data to the disturbance reports for events beginning in November.</a:t>
            </a:r>
          </a:p>
          <a:p>
            <a:pPr lvl="1"/>
            <a:r>
              <a:rPr lang="en-US" dirty="0" smtClean="0"/>
              <a:t>ERCOT added Power Augmentation data for all Combined Cycle plants to the November events.</a:t>
            </a:r>
          </a:p>
          <a:p>
            <a:pPr lvl="1"/>
            <a:r>
              <a:rPr lang="en-US" dirty="0" smtClean="0"/>
              <a:t>Reviewed the following frequency event reports:</a:t>
            </a:r>
          </a:p>
          <a:p>
            <a:pPr lvl="2"/>
            <a:r>
              <a:rPr lang="en-US" dirty="0" smtClean="0"/>
              <a:t>Oct 9, 2014 @ 13:29</a:t>
            </a:r>
          </a:p>
          <a:p>
            <a:pPr lvl="3"/>
            <a:r>
              <a:rPr lang="en-US" dirty="0" smtClean="0"/>
              <a:t>Five generators providing RRS had less than expected response.</a:t>
            </a:r>
          </a:p>
          <a:p>
            <a:pPr lvl="3"/>
            <a:r>
              <a:rPr lang="en-US" dirty="0" smtClean="0"/>
              <a:t>All other generators with low performance were thought to have only augmented power available.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0462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Error Corrections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slow Time Error Correction was executed in November.</a:t>
            </a:r>
          </a:p>
          <a:p>
            <a:r>
              <a:rPr lang="en-US" dirty="0" smtClean="0"/>
              <a:t>In November, other than the day with the TEC, nine days had positive time error.  </a:t>
            </a:r>
          </a:p>
          <a:p>
            <a:r>
              <a:rPr lang="en-US" dirty="0" smtClean="0"/>
              <a:t>Five </a:t>
            </a:r>
            <a:r>
              <a:rPr lang="en-US" dirty="0"/>
              <a:t>slow Time Error </a:t>
            </a:r>
            <a:r>
              <a:rPr lang="en-US" dirty="0" smtClean="0"/>
              <a:t>Corrections were </a:t>
            </a:r>
            <a:r>
              <a:rPr lang="en-US" dirty="0"/>
              <a:t>executed in </a:t>
            </a:r>
            <a:r>
              <a:rPr lang="en-US" dirty="0" smtClean="0"/>
              <a:t>December.</a:t>
            </a:r>
          </a:p>
          <a:p>
            <a:r>
              <a:rPr lang="en-US" dirty="0"/>
              <a:t>In </a:t>
            </a:r>
            <a:r>
              <a:rPr lang="en-US" dirty="0" smtClean="0"/>
              <a:t>December</a:t>
            </a:r>
            <a:r>
              <a:rPr lang="en-US" dirty="0"/>
              <a:t>, other than the </a:t>
            </a:r>
            <a:r>
              <a:rPr lang="en-US" dirty="0" smtClean="0"/>
              <a:t>days </a:t>
            </a:r>
            <a:r>
              <a:rPr lang="en-US" dirty="0"/>
              <a:t>with the </a:t>
            </a:r>
            <a:r>
              <a:rPr lang="en-US" dirty="0" smtClean="0"/>
              <a:t>TECs, two </a:t>
            </a:r>
            <a:r>
              <a:rPr lang="en-US" dirty="0"/>
              <a:t>days had positive time error.  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97" y="609600"/>
            <a:ext cx="8954715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11" y="609600"/>
            <a:ext cx="8954711" cy="5714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84611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8738"/>
            <a:ext cx="9144001" cy="674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09800" y="2286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Time Correction History</a:t>
            </a:r>
            <a:endParaRPr 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09600"/>
            <a:ext cx="77724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289" y="990952"/>
            <a:ext cx="7761111" cy="5528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468313"/>
            <a:ext cx="8621713" cy="592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77788"/>
            <a:ext cx="8639175" cy="670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primary frequency response performance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BAL-003-1 Interconnection Frequency Response and Bias Measure.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6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524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ERCOT Primary Frequency Response – BAL-003-1</a:t>
            </a:r>
          </a:p>
          <a:p>
            <a:pPr algn="ctr"/>
            <a:r>
              <a:rPr lang="en-US" sz="2400" dirty="0" smtClean="0"/>
              <a:t>2015 Bias and Frequency Response Measure</a:t>
            </a:r>
            <a:endParaRPr lang="en-US" sz="24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7" y="1447800"/>
            <a:ext cx="9127603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192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152400"/>
            <a:ext cx="556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2015 BAL-003-1 </a:t>
            </a:r>
            <a:r>
              <a:rPr lang="en-US" sz="2800" dirty="0" smtClean="0"/>
              <a:t>Performance to R1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34388" y="42672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R1 Present Interconnection Minimum Frequency Response Requirement: -413 MW/0.1 Hz</a:t>
            </a:r>
          </a:p>
          <a:p>
            <a:pPr algn="ctr"/>
            <a:r>
              <a:rPr lang="en-US" dirty="0" smtClean="0"/>
              <a:t>Using the Median Measure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9144000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106870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851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Disturbance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Oct 13, 2014 @ 08:27</a:t>
            </a:r>
          </a:p>
          <a:p>
            <a:pPr lvl="1"/>
            <a:r>
              <a:rPr lang="en-US" dirty="0" smtClean="0"/>
              <a:t>Four generators with RRS had less than expected response.</a:t>
            </a:r>
          </a:p>
          <a:p>
            <a:pPr lvl="1"/>
            <a:r>
              <a:rPr lang="en-US" dirty="0" smtClean="0"/>
              <a:t>One non RRS generator had less than expected response.</a:t>
            </a:r>
          </a:p>
          <a:p>
            <a:r>
              <a:rPr lang="en-US" dirty="0" smtClean="0"/>
              <a:t>Nov 21, 2014 @ 05:13</a:t>
            </a:r>
          </a:p>
          <a:p>
            <a:pPr lvl="1"/>
            <a:r>
              <a:rPr lang="en-US" dirty="0" smtClean="0"/>
              <a:t>Two generators with RRS had less than expected response.</a:t>
            </a:r>
          </a:p>
        </p:txBody>
      </p:sp>
    </p:spTree>
    <p:extLst>
      <p:ext uri="{BB962C8B-B14F-4D97-AF65-F5344CB8AC3E}">
        <p14:creationId xmlns:p14="http://schemas.microsoft.com/office/powerpoint/2010/main" val="17390456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8" y="1447800"/>
            <a:ext cx="8915401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8" y="3200400"/>
            <a:ext cx="10744202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28800" y="152400"/>
            <a:ext cx="556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2016 BAL-003-1 </a:t>
            </a:r>
            <a:r>
              <a:rPr lang="en-US" sz="2800" dirty="0" smtClean="0"/>
              <a:t>Performance to R1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8371460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total energy and wind production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Total ERCOT Energy and Total Energy Production from Wind Resources.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00"/>
            <a:ext cx="9144000" cy="622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311150"/>
            <a:ext cx="9155113" cy="624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-73025"/>
            <a:ext cx="9136063" cy="701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Disturbance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Nov 28, 2014 @ 20:11</a:t>
            </a:r>
          </a:p>
          <a:p>
            <a:pPr lvl="1"/>
            <a:r>
              <a:rPr lang="en-US" dirty="0" smtClean="0"/>
              <a:t>Two generators with RRS had less than expected response.</a:t>
            </a:r>
          </a:p>
          <a:p>
            <a:pPr lvl="1"/>
            <a:r>
              <a:rPr lang="en-US" dirty="0" smtClean="0"/>
              <a:t>Two non RRS generators had less than expected response.</a:t>
            </a:r>
          </a:p>
          <a:p>
            <a:r>
              <a:rPr lang="en-US" dirty="0" smtClean="0"/>
              <a:t>Inertia Data tracking.</a:t>
            </a:r>
          </a:p>
          <a:p>
            <a:pPr lvl="1"/>
            <a:r>
              <a:rPr lang="en-US" dirty="0" smtClean="0"/>
              <a:t>Total Inertia</a:t>
            </a:r>
          </a:p>
          <a:p>
            <a:pPr lvl="1"/>
            <a:r>
              <a:rPr lang="en-US" dirty="0" smtClean="0"/>
              <a:t>High speed frequency data will be provided on events below 59.850 Hz.</a:t>
            </a:r>
          </a:p>
          <a:p>
            <a:pPr lvl="1"/>
            <a:r>
              <a:rPr lang="en-US" dirty="0" smtClean="0"/>
              <a:t>Delta time in seconds between Point A and Point C, time to reach the nadir.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747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ERCOT Frequency Control Report</a:t>
            </a:r>
            <a:br>
              <a:rPr lang="en-US" dirty="0" smtClean="0"/>
            </a:br>
            <a:r>
              <a:rPr lang="en-US" dirty="0" smtClean="0"/>
              <a:t>November 2014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Sydney Niemeyer NRG Energy</a:t>
            </a:r>
          </a:p>
          <a:p>
            <a:r>
              <a:rPr lang="en-US" dirty="0" smtClean="0"/>
              <a:t>December 11, 2014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frequency control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BAL-001 CPS 1 &amp; 2 Performance, RMS 1 and Frequency Profile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6688"/>
            <a:ext cx="9144000" cy="652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1925"/>
            <a:ext cx="9144000" cy="653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7400</TotalTime>
  <Words>508</Words>
  <Application>Microsoft Office PowerPoint</Application>
  <PresentationFormat>On-screen Show (4:3)</PresentationFormat>
  <Paragraphs>60</Paragraphs>
  <Slides>44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Office Theme</vt:lpstr>
      <vt:lpstr>PDCWG Report to ROS January 8, 2015</vt:lpstr>
      <vt:lpstr>PDCWG Meeting December 15, 2014</vt:lpstr>
      <vt:lpstr>Meeting Continued</vt:lpstr>
      <vt:lpstr>Disturbance Reports</vt:lpstr>
      <vt:lpstr>Disturbance Reports</vt:lpstr>
      <vt:lpstr>ERCOT Frequency Control Report November 2014</vt:lpstr>
      <vt:lpstr>Ercot frequency control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Frequency profile comparison 2008 through 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ERCOT Time error and time correction</vt:lpstr>
      <vt:lpstr>Notes</vt:lpstr>
      <vt:lpstr>Time Error Corrections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Ercot primary frequency response performance</vt:lpstr>
      <vt:lpstr>PowerPoint Presentation</vt:lpstr>
      <vt:lpstr>PowerPoint Presentation</vt:lpstr>
      <vt:lpstr>PowerPoint Presentation</vt:lpstr>
      <vt:lpstr>Ercot total energy and wind production</vt:lpstr>
      <vt:lpstr>PowerPoint Presentation</vt:lpstr>
      <vt:lpstr>PowerPoint Presentation</vt:lpstr>
      <vt:lpstr>PowerPoint Presentation</vt:lpstr>
    </vt:vector>
  </TitlesOfParts>
  <Company>NRG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Sydney L Niemeyer</dc:creator>
  <cp:lastModifiedBy>slniemeyer</cp:lastModifiedBy>
  <cp:revision>414</cp:revision>
  <dcterms:created xsi:type="dcterms:W3CDTF">2013-04-26T00:51:14Z</dcterms:created>
  <dcterms:modified xsi:type="dcterms:W3CDTF">2015-01-07T19:21:11Z</dcterms:modified>
</cp:coreProperties>
</file>