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1" autoAdjust="0"/>
    <p:restoredTop sz="94660"/>
  </p:normalViewPr>
  <p:slideViewPr>
    <p:cSldViewPr>
      <p:cViewPr>
        <p:scale>
          <a:sx n="75" d="100"/>
          <a:sy n="75" d="100"/>
        </p:scale>
        <p:origin x="-984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8F978-713E-49CC-B833-5ABBB41BEB5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2381250"/>
          </a:xfrm>
        </p:spPr>
        <p:txBody>
          <a:bodyPr/>
          <a:lstStyle/>
          <a:p>
            <a:r>
              <a:rPr lang="en-US" dirty="0" smtClean="0"/>
              <a:t>PLWG Report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December 4, 2014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NRG Comments on SSWG Procedure Manual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PLWG reviewed all comments submitted by NRG.</a:t>
            </a:r>
          </a:p>
          <a:p>
            <a:r>
              <a:rPr lang="en-US" dirty="0" smtClean="0"/>
              <a:t>There was unanimous consensus that the cases and SSWG procedure to build those cases are appropriate for the intended purpose of providing a common starting point for transmission planning studies.</a:t>
            </a:r>
          </a:p>
          <a:p>
            <a:r>
              <a:rPr lang="en-US" dirty="0" smtClean="0"/>
              <a:t>PUCT will be taking this topic up in a new project.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221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Assignments to PLWG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CDR and Planning Study Model Differences</a:t>
            </a:r>
          </a:p>
          <a:p>
            <a:pPr lvl="1"/>
            <a:r>
              <a:rPr lang="en-US" dirty="0" smtClean="0"/>
              <a:t>Draft whitepaper is out for </a:t>
            </a:r>
            <a:r>
              <a:rPr lang="en-US" dirty="0" smtClean="0"/>
              <a:t>comments.</a:t>
            </a:r>
          </a:p>
          <a:p>
            <a:pPr lvl="1"/>
            <a:r>
              <a:rPr lang="en-US" dirty="0" smtClean="0"/>
              <a:t>Adding more language around why the CDR and Planning model differ</a:t>
            </a:r>
            <a:endParaRPr lang="en-US" dirty="0" smtClean="0"/>
          </a:p>
          <a:p>
            <a:r>
              <a:rPr lang="en-US" dirty="0" smtClean="0"/>
              <a:t>Load Scaling Methodology Review</a:t>
            </a:r>
          </a:p>
          <a:p>
            <a:pPr lvl="1"/>
            <a:r>
              <a:rPr lang="en-US" dirty="0" smtClean="0"/>
              <a:t>Draft PGRR language, provided by ERCOT, was reviewed at the November PLWG meeting.</a:t>
            </a:r>
          </a:p>
          <a:p>
            <a:pPr lvl="1"/>
            <a:r>
              <a:rPr lang="en-US" dirty="0" smtClean="0"/>
              <a:t>ERCOT intends to submit the language as a formal PGRR after it undergoes internal ERCOT review.</a:t>
            </a:r>
            <a:endParaRPr lang="en-US" dirty="0" smtClean="0"/>
          </a:p>
          <a:p>
            <a:r>
              <a:rPr lang="en-US" dirty="0" smtClean="0"/>
              <a:t>Generation Deliverability Criteria</a:t>
            </a:r>
          </a:p>
          <a:p>
            <a:pPr lvl="1"/>
            <a:r>
              <a:rPr lang="en-US" dirty="0" smtClean="0"/>
              <a:t>PLWG leadership and ERCOT staff are working on draft PGRR language for consideration.  </a:t>
            </a:r>
          </a:p>
          <a:p>
            <a:pPr lvl="1"/>
            <a:r>
              <a:rPr lang="en-US" dirty="0" smtClean="0"/>
              <a:t>Currently waiting on ERCOT Legal opinion on Protocol and Planning Guide language.</a:t>
            </a:r>
          </a:p>
          <a:p>
            <a:r>
              <a:rPr lang="en-US" dirty="0" smtClean="0"/>
              <a:t>Planning Guide §6.9 &amp; </a:t>
            </a:r>
            <a:r>
              <a:rPr lang="en-US" dirty="0" smtClean="0"/>
              <a:t>IE </a:t>
            </a:r>
            <a:r>
              <a:rPr lang="en-US" dirty="0" smtClean="0"/>
              <a:t>Attestation on water and air permits</a:t>
            </a:r>
          </a:p>
          <a:p>
            <a:pPr lvl="1"/>
            <a:r>
              <a:rPr lang="en-US" dirty="0" smtClean="0"/>
              <a:t>ERCOT has PGRR language to modify both Planning Guide §6.9 and the Attestation under review with ERCOT Legal.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5629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1636</TotalTime>
  <Words>191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PLWG Report to ROS</vt:lpstr>
      <vt:lpstr>NRG Comments on SSWG Procedure Manual</vt:lpstr>
      <vt:lpstr>Assignments to PLWG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</dc:title>
  <dc:creator>John Moore</dc:creator>
  <cp:lastModifiedBy>Bradley Schwarz</cp:lastModifiedBy>
  <cp:revision>52</cp:revision>
  <dcterms:created xsi:type="dcterms:W3CDTF">2013-06-12T20:00:16Z</dcterms:created>
  <dcterms:modified xsi:type="dcterms:W3CDTF">2014-11-25T15:46:16Z</dcterms:modified>
</cp:coreProperties>
</file>