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84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2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5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7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15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3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68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9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6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339C-AF47-47C0-9AC6-B0FCA763C07C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B26BB-6918-4AEC-89F5-70AA3F48E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3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guides/procedur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January 7,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2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Review of SASMs and Manual Overrides for November 2014 </a:t>
            </a:r>
            <a:r>
              <a:rPr lang="en-US" dirty="0" smtClean="0"/>
              <a:t>– 1 SASM, no insufficiency.  No manual overrides for November.</a:t>
            </a:r>
          </a:p>
          <a:p>
            <a:r>
              <a:rPr lang="en-US" i="1" u="sng" dirty="0" smtClean="0"/>
              <a:t>NPRR650, </a:t>
            </a:r>
            <a:r>
              <a:rPr lang="en-US" i="1" u="sng" dirty="0" smtClean="0">
                <a:effectLst/>
              </a:rPr>
              <a:t>Clarification of Real-Time Telemetry for Split Generation Resources  </a:t>
            </a:r>
            <a:r>
              <a:rPr lang="en-US" dirty="0" smtClean="0">
                <a:effectLst/>
              </a:rPr>
              <a:t>-- Waiting on comments from ERCOT</a:t>
            </a:r>
            <a:endParaRPr lang="en-US" dirty="0"/>
          </a:p>
          <a:p>
            <a:r>
              <a:rPr lang="en-US" i="1" u="sng" dirty="0" smtClean="0">
                <a:effectLst/>
              </a:rPr>
              <a:t>NPRR672, Clarification of EMR Status </a:t>
            </a:r>
            <a:r>
              <a:rPr lang="en-US" dirty="0" smtClean="0">
                <a:effectLst/>
              </a:rPr>
              <a:t>– Tabled for one month at PRS in December.  </a:t>
            </a:r>
          </a:p>
          <a:p>
            <a:pPr lvl="1"/>
            <a:r>
              <a:rPr lang="en-US" dirty="0" smtClean="0">
                <a:effectLst/>
              </a:rPr>
              <a:t>Concerns raised that all situations which may apply cannot be enumerated in the Protocols.</a:t>
            </a:r>
            <a:r>
              <a:rPr lang="en-US" i="1" u="sng" dirty="0" smtClean="0">
                <a:effectLst/>
              </a:rPr>
              <a:t> </a:t>
            </a:r>
          </a:p>
          <a:p>
            <a:pPr lvl="1"/>
            <a:r>
              <a:rPr lang="en-US" dirty="0" smtClean="0"/>
              <a:t>Suggestions that QSEs need to be able to monetize fuel and operations issues in startup and minimum energy of three part offers.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9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u="sng" dirty="0" smtClean="0"/>
              <a:t>Notification Requirements for Switchable Resources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Probably need a new status code</a:t>
            </a:r>
          </a:p>
          <a:p>
            <a:pPr lvl="1"/>
            <a:r>
              <a:rPr lang="en-US" dirty="0" smtClean="0"/>
              <a:t>The Operating Procedures for Switchable Generation Resources are posted on the Public MIS, </a:t>
            </a:r>
            <a:r>
              <a:rPr lang="en-US" dirty="0" smtClean="0">
                <a:hlinkClick r:id="rId2"/>
              </a:rPr>
              <a:t>http://www.ercot.com/mktrules/guides/procedures</a:t>
            </a:r>
            <a:r>
              <a:rPr lang="en-US" dirty="0" smtClean="0"/>
              <a:t>, SPP Coordination Agreement.</a:t>
            </a:r>
          </a:p>
          <a:p>
            <a:pPr lvl="1"/>
            <a:r>
              <a:rPr lang="en-US" dirty="0" smtClean="0"/>
              <a:t>The agreement specifies that SGRs list their COP status as OUT if they are not participating in the ERCOT Market and notify ERCOT of a switch at least one hour ahead.  </a:t>
            </a:r>
          </a:p>
          <a:p>
            <a:pPr lvl="1"/>
            <a:r>
              <a:rPr lang="en-US" dirty="0" smtClean="0"/>
              <a:t>Aggregate quantities of SGR capacity which is in or out of the ERCOT market are not captured on an aggregate report.</a:t>
            </a:r>
          </a:p>
          <a:p>
            <a:pPr lvl="1"/>
            <a:r>
              <a:rPr lang="en-US" dirty="0" smtClean="0"/>
              <a:t>QMWG discussed use of a new status code and new aggregate posting of SGR capacity connected to another interconnect. </a:t>
            </a:r>
          </a:p>
          <a:p>
            <a:pPr lvl="1"/>
            <a:r>
              <a:rPr lang="en-US" dirty="0" smtClean="0"/>
              <a:t>This recommendation requires an NPRR, no discussion as to who would submit.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1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 smtClean="0"/>
              <a:t>Generation Commissioning Handbook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Market Notice issued on December 12 of posting of the new version.  </a:t>
            </a:r>
          </a:p>
          <a:p>
            <a:pPr lvl="1"/>
            <a:r>
              <a:rPr lang="en-US" dirty="0" smtClean="0"/>
              <a:t>Any revisions will be discussed at QMWG and WMS prior to implementation. </a:t>
            </a:r>
          </a:p>
          <a:p>
            <a:pPr lvl="1"/>
            <a:r>
              <a:rPr lang="en-US" dirty="0" smtClean="0"/>
              <a:t>A Market Notice will be issued prior to implementation of revisions after discussion at QMWG and WMS. </a:t>
            </a:r>
            <a:endParaRPr lang="en-US" dirty="0"/>
          </a:p>
          <a:p>
            <a:pPr lvl="1"/>
            <a:r>
              <a:rPr lang="en-US" dirty="0" smtClean="0"/>
              <a:t>Work through the ERCOT Client Rep for interconnection issues.</a:t>
            </a:r>
          </a:p>
          <a:p>
            <a:pPr lvl="1"/>
            <a:r>
              <a:rPr lang="en-US" dirty="0" smtClean="0"/>
              <a:t>This WMS assignment is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81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QMWG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QSEs submitted comments/questions on NDCRC input screens </a:t>
            </a:r>
            <a:r>
              <a:rPr lang="en-US" dirty="0" smtClean="0"/>
              <a:t>– ERCOT committed to have someone available at the next meeting for discussion.</a:t>
            </a:r>
          </a:p>
          <a:p>
            <a:r>
              <a:rPr lang="en-US" i="1" u="sng" dirty="0" smtClean="0"/>
              <a:t>Leadership for 2015 </a:t>
            </a:r>
            <a:r>
              <a:rPr lang="en-US" dirty="0" smtClean="0"/>
              <a:t>– Nomination of Eric Goff (Citigroup Energy) for Chair and Billy McCranor (Tenaska) for Vice-Chair.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2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341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QMWG Update to WMS</vt:lpstr>
      <vt:lpstr>WMS Assignments</vt:lpstr>
      <vt:lpstr>WMS Assignments</vt:lpstr>
      <vt:lpstr>WMS Assignments</vt:lpstr>
      <vt:lpstr>Other QMWG Discussion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Sherry</dc:creator>
  <cp:lastModifiedBy>Sherry</cp:lastModifiedBy>
  <cp:revision>7</cp:revision>
  <dcterms:created xsi:type="dcterms:W3CDTF">2014-12-19T19:57:39Z</dcterms:created>
  <dcterms:modified xsi:type="dcterms:W3CDTF">2014-12-19T20:51:38Z</dcterms:modified>
</cp:coreProperties>
</file>