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sldIdLst>
    <p:sldId id="260" r:id="rId6"/>
    <p:sldId id="263" r:id="rId7"/>
    <p:sldId id="262" r:id="rId8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3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17B3-6606-854F-A86E-1A5425819F84}" type="datetimeFigureOut">
              <a:rPr lang="en-US" smtClean="0"/>
              <a:t>1/5/2015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017B3-6606-854F-A86E-1A5425819F84}" type="datetimeFigureOut">
              <a:rPr lang="en-US" smtClean="0"/>
              <a:t>1/5/2015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861872"/>
            <a:chOff x="603250" y="546100"/>
            <a:chExt cx="7727950" cy="386187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Flight Testing Update</a:t>
              </a:r>
            </a:p>
            <a:p>
              <a:endParaRPr lang="en-US" b="1" dirty="0" smtClean="0"/>
            </a:p>
            <a:p>
              <a:r>
                <a:rPr lang="en-US" i="1" dirty="0" smtClean="0"/>
                <a:t>Paul Yockey</a:t>
              </a:r>
            </a:p>
            <a:p>
              <a:r>
                <a:rPr lang="en-US" dirty="0" smtClean="0"/>
                <a:t>Flight Administrator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Retail Market Subcommittee</a:t>
              </a:r>
            </a:p>
            <a:p>
              <a:r>
                <a:rPr lang="en-US" dirty="0" smtClean="0"/>
                <a:t>01</a:t>
              </a:r>
              <a:r>
                <a:rPr lang="en-US" dirty="0" smtClean="0"/>
                <a:t>/06/15</a:t>
              </a:r>
              <a:endParaRPr lang="en-US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/>
              <a:t>Retail Market Subcommittee</a:t>
            </a:r>
            <a:endParaRPr lang="en-US" sz="1050" b="1" dirty="0"/>
          </a:p>
          <a:p>
            <a:pPr algn="r"/>
            <a:r>
              <a:rPr lang="en-US" sz="1050" i="1" dirty="0" smtClean="0"/>
              <a:t>01</a:t>
            </a:r>
            <a:r>
              <a:rPr lang="en-US" sz="1050" i="1" dirty="0" smtClean="0"/>
              <a:t>/06/15</a:t>
            </a:r>
            <a:endParaRPr lang="en-US" sz="1050" dirty="0"/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Flight 0215</a:t>
            </a:r>
            <a:endParaRPr lang="en-US" sz="2400" b="1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Schedule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Flight 0215 </a:t>
            </a:r>
            <a:r>
              <a:rPr lang="en-US" sz="1800" b="0" dirty="0"/>
              <a:t>signup </a:t>
            </a:r>
            <a:r>
              <a:rPr lang="en-US" sz="1800" b="0" dirty="0" smtClean="0"/>
              <a:t>begins 01/07/15</a:t>
            </a:r>
            <a:endParaRPr lang="en-US" sz="1800" b="0" dirty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/>
              <a:t>Flight </a:t>
            </a:r>
            <a:r>
              <a:rPr lang="en-US" sz="1800" b="0" dirty="0" smtClean="0"/>
              <a:t>0215 signup </a:t>
            </a:r>
            <a:r>
              <a:rPr lang="en-US" sz="1800" b="0" dirty="0"/>
              <a:t>deadline </a:t>
            </a:r>
            <a:r>
              <a:rPr lang="en-US" sz="1800" b="0" dirty="0" smtClean="0"/>
              <a:t>is 01/14/15 (03/27/15 for Current </a:t>
            </a:r>
            <a:r>
              <a:rPr lang="en-US" sz="1800" b="0" dirty="0"/>
              <a:t>MPs Only, subject to Flight Administrator and TDSPs’ Approval)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/>
              <a:t>Connectivity kick-off conference call i</a:t>
            </a:r>
            <a:r>
              <a:rPr lang="en-US" sz="1800" b="0" dirty="0" smtClean="0"/>
              <a:t>s 01/20/15</a:t>
            </a:r>
            <a:endParaRPr lang="en-US" sz="1800" b="0" dirty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/>
              <a:t>Flight kick-off conference call i</a:t>
            </a:r>
            <a:r>
              <a:rPr lang="en-US" sz="1800" b="0" dirty="0" smtClean="0"/>
              <a:t>s 02/13/15</a:t>
            </a:r>
            <a:endParaRPr lang="en-US" sz="1800" b="0" dirty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/>
              <a:t>Day 1 transactions </a:t>
            </a:r>
            <a:r>
              <a:rPr lang="en-US" sz="1800" b="0" dirty="0" smtClean="0"/>
              <a:t>begin 02/16/15</a:t>
            </a:r>
            <a:endParaRPr lang="en-US" sz="1800" b="0" dirty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/>
              <a:t>Flight </a:t>
            </a:r>
            <a:r>
              <a:rPr lang="en-US" sz="1800" b="0" dirty="0" smtClean="0"/>
              <a:t>0215 </a:t>
            </a:r>
            <a:r>
              <a:rPr lang="en-US" sz="1800" b="0" dirty="0"/>
              <a:t>is scheduled to </a:t>
            </a:r>
            <a:r>
              <a:rPr lang="en-US" sz="1800" b="0" dirty="0" smtClean="0"/>
              <a:t>conclude 02/27/15 </a:t>
            </a:r>
            <a:r>
              <a:rPr lang="en-US" sz="1800" b="0" dirty="0"/>
              <a:t>(</a:t>
            </a:r>
            <a:r>
              <a:rPr lang="en-US" sz="1800" b="0" dirty="0" smtClean="0"/>
              <a:t>contingency/Adhoc </a:t>
            </a:r>
            <a:r>
              <a:rPr lang="en-US" sz="1800" b="0" dirty="0"/>
              <a:t>period until </a:t>
            </a:r>
            <a:r>
              <a:rPr lang="en-US" sz="1800" b="0" dirty="0" smtClean="0"/>
              <a:t>04/17/15)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65402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553200" y="5809193"/>
            <a:ext cx="22245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01</a:t>
            </a:r>
            <a:r>
              <a:rPr lang="en-US" sz="1050" i="1" dirty="0" smtClean="0">
                <a:solidFill>
                  <a:prstClr val="black"/>
                </a:solidFill>
              </a:rPr>
              <a:t>/06/15</a:t>
            </a:r>
            <a:endParaRPr lang="en-US" sz="1050" i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03743" y="2179125"/>
            <a:ext cx="8573975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228600" indent="0" algn="ctr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6000" b="0" dirty="0" smtClean="0">
                <a:solidFill>
                  <a:prstClr val="black"/>
                </a:solidFill>
              </a:rPr>
              <a:t>Questions?</a:t>
            </a:r>
            <a:endParaRPr lang="en-US" sz="60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9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c34af464-7aa1-4edd-9be4-83dffc1cb926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1677</TotalTime>
  <Words>82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Custom Design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Yockey, Paul</cp:lastModifiedBy>
  <cp:revision>149</cp:revision>
  <cp:lastPrinted>2013-01-30T23:16:36Z</cp:lastPrinted>
  <dcterms:created xsi:type="dcterms:W3CDTF">2010-04-12T23:12:02Z</dcterms:created>
  <dcterms:modified xsi:type="dcterms:W3CDTF">2015-01-05T15:49:43Z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