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718" autoAdjust="0"/>
  </p:normalViewPr>
  <p:slideViewPr>
    <p:cSldViewPr>
      <p:cViewPr varScale="1">
        <p:scale>
          <a:sx n="112" d="100"/>
          <a:sy n="112" d="100"/>
        </p:scale>
        <p:origin x="-672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December 11,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657103"/>
              </p:ext>
            </p:extLst>
          </p:nvPr>
        </p:nvGraphicFramePr>
        <p:xfrm>
          <a:off x="76200" y="756395"/>
          <a:ext cx="8991599" cy="1326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NPRR639</a:t>
                      </a:r>
                      <a:r>
                        <a:rPr lang="en-US" sz="1100" b="1" dirty="0" smtClean="0"/>
                        <a:t> </a:t>
                      </a:r>
                      <a:r>
                        <a:rPr lang="en-US" sz="1050" dirty="0" smtClean="0"/>
                        <a:t>– Correction to Minimum Current Exposure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Reliant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</a:t>
                      </a:r>
                      <a:r>
                        <a:rPr lang="en-US" sz="1050" dirty="0" smtClean="0"/>
                        <a:t>2014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SCR781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050" dirty="0" smtClean="0"/>
                        <a:t>MP Online Data Entry - Market Requirements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Dec 2014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2015-R2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$700k-$900k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3696" y="1630287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November </a:t>
            </a:r>
            <a:r>
              <a:rPr lang="en-US" sz="800" b="0" i="1" dirty="0" smtClean="0">
                <a:solidFill>
                  <a:srgbClr val="FF0000"/>
                </a:solidFill>
              </a:rPr>
              <a:t>2014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Content Placeholder 16"/>
          <p:cNvSpPr>
            <a:spLocks noGrp="1"/>
          </p:cNvSpPr>
          <p:nvPr>
            <p:ph idx="1"/>
          </p:nvPr>
        </p:nvSpPr>
        <p:spPr>
          <a:xfrm>
            <a:off x="84664" y="2336808"/>
            <a:ext cx="8991600" cy="38100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appreciates the market input on the subset of revision requests last month.  Based on that input, we will be: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Kicking off SCR771 in December</a:t>
            </a:r>
          </a:p>
          <a:p>
            <a:pPr lvl="1" eaLnBrk="1" hangingPunct="1"/>
            <a:r>
              <a:rPr lang="en-US" sz="1600" dirty="0" smtClean="0"/>
              <a:t>Deferring NPRR272 to later in 2015</a:t>
            </a:r>
          </a:p>
          <a:p>
            <a:pPr lvl="1" eaLnBrk="1" hangingPunct="1"/>
            <a:r>
              <a:rPr lang="en-US" sz="1600" dirty="0" smtClean="0"/>
              <a:t>Putting NPRR519 on the “TBD” list, looking for a future release where it fits</a:t>
            </a:r>
          </a:p>
          <a:p>
            <a:pPr lvl="1" eaLnBrk="1" hangingPunct="1"/>
            <a:r>
              <a:rPr lang="en-US" sz="1600" dirty="0" smtClean="0"/>
              <a:t>Canceling NPRR524 (NPRR669 eliminates the NPRR524 gray box)</a:t>
            </a:r>
            <a:endParaRPr lang="en-US" sz="1600" dirty="0" smtClean="0"/>
          </a:p>
          <a:p>
            <a:pPr lvl="1" eaLnBrk="1" hangingPunct="1"/>
            <a:endParaRPr lang="en-US" sz="1600" dirty="0" smtClean="0"/>
          </a:p>
          <a:p>
            <a:pPr eaLnBrk="1" hangingPunct="1"/>
            <a:r>
              <a:rPr lang="en-US" sz="1800" dirty="0" smtClean="0"/>
              <a:t>We are also still on track to present NPRR626 delivery options at the January PRS meeting</a:t>
            </a:r>
          </a:p>
          <a:p>
            <a:pPr lvl="1" eaLnBrk="1" hangingPunct="1"/>
            <a:r>
              <a:rPr lang="en-US" sz="1800" dirty="0" smtClean="0"/>
              <a:t>For this reason, we are limiting the list of revision requests on this slide today</a:t>
            </a:r>
          </a:p>
          <a:p>
            <a:pPr lvl="1" eaLnBrk="1" hangingPunct="1"/>
            <a:r>
              <a:rPr lang="en-US" sz="1800" dirty="0" smtClean="0"/>
              <a:t>In January, we’ll also be asking for market input on some other revision requests that have been in the queue for some time (NPRR256, for example)</a:t>
            </a:r>
            <a:endParaRPr lang="en-US" sz="1800" dirty="0" smtClean="0"/>
          </a:p>
          <a:p>
            <a:pPr lvl="1" eaLnBrk="1" hangingPunct="1"/>
            <a:endParaRPr lang="en-US" sz="18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970864" y="1320801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Board approved in December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79334" y="1892755"/>
            <a:ext cx="16821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Board approved in December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55747</TotalTime>
  <Words>242</Words>
  <Application>Microsoft Office PowerPoint</Application>
  <PresentationFormat>On-screen Show (4:3)</PresentationFormat>
  <Paragraphs>41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1409</cp:revision>
  <cp:lastPrinted>2014-10-08T13:10:42Z</cp:lastPrinted>
  <dcterms:created xsi:type="dcterms:W3CDTF">2005-04-21T14:28:35Z</dcterms:created>
  <dcterms:modified xsi:type="dcterms:W3CDTF">2014-12-10T21:21:08Z</dcterms:modified>
</cp:coreProperties>
</file>