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6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914400"/>
          </a:xfrm>
        </p:spPr>
        <p:txBody>
          <a:bodyPr>
            <a:noAutofit/>
          </a:bodyPr>
          <a:lstStyle/>
          <a:p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remain tabled –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12/11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/14 PRS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8305800" cy="5181600"/>
          </a:xfrm>
        </p:spPr>
        <p:txBody>
          <a:bodyPr>
            <a:normAutofit/>
          </a:bodyPr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NPRR190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Clarification of Resource Definitions and Resource Registration of Self-Serve Generators for Reliability Purposes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NPRR562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Subsynchronous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Resonance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NPRR625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Clarification of Non-Spin Requirements and Operational Procedures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NPRR638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Revisions to Certain Price Components of EAL (Credit WG)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NPRR650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Clarification of Real-Time Telemetry for Split Generation Resource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NPRR654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Discontinue Ancillary Service Requirement Methodology Assessment Report (ROS)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NPRR655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Discontinue Contingency List Changes Due to Weather Report (ROS)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NPRR657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Discontinue Backup Control Plan Submittal Results, Dispatch Instructions Compliance Metrics, and Backup Control Plan Test Dates and Results Summary Reports (ROS)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NPRR661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Discontinue Posting Profile Data Evaluation Report (ROS/WMS)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NPRR662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Proxy Energy Offer Curves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NPRR663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Ancillary Service Insufficiency Actions (WMS)</a:t>
            </a:r>
          </a:p>
          <a:p>
            <a:pPr algn="l"/>
            <a:endParaRPr lang="en-US" sz="1400" i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152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Revision Requests that may remain tabled –  No action required by 12/11/14 PRS 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Albracht, Brittney</cp:lastModifiedBy>
  <cp:revision>41</cp:revision>
  <dcterms:created xsi:type="dcterms:W3CDTF">2012-06-21T12:05:52Z</dcterms:created>
  <dcterms:modified xsi:type="dcterms:W3CDTF">2014-12-10T22:21:48Z</dcterms:modified>
</cp:coreProperties>
</file>