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93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109E92-C388-4030-B97B-43C7928DC0FF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72E82-D39B-4882-A03F-FC79E1164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233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15BE3-667D-420C-BFD2-435D206A7EC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1338568" cy="648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937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15BE3-667D-420C-BFD2-435D206A7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332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15BE3-667D-420C-BFD2-435D206A7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951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15BE3-667D-420C-BFD2-435D206A7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606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15BE3-667D-420C-BFD2-435D206A7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01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15BE3-667D-420C-BFD2-435D206A7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618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15BE3-667D-420C-BFD2-435D206A7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54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15BE3-667D-420C-BFD2-435D206A7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07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15BE3-667D-420C-BFD2-435D206A7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918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15BE3-667D-420C-BFD2-435D206A7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006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15BE3-667D-420C-BFD2-435D206A7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271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12/3/2014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15BE3-667D-420C-BFD2-435D206A7EC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1338568" cy="648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682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2013 Proxy Offers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WMS consideration of NPRR662</a:t>
            </a:r>
          </a:p>
          <a:p>
            <a:r>
              <a:rPr lang="en-US" dirty="0" smtClean="0"/>
              <a:t>December 3,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225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897555"/>
            <a:ext cx="8215952" cy="5960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41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914400"/>
            <a:ext cx="7837487" cy="522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214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14</Words>
  <Application>Microsoft Office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2013 Proxy Offers</vt:lpstr>
      <vt:lpstr>PowerPoint Presentation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2013 Proxy Offers</dc:title>
  <dc:creator>Beth</dc:creator>
  <cp:lastModifiedBy>Beth</cp:lastModifiedBy>
  <cp:revision>2</cp:revision>
  <dcterms:created xsi:type="dcterms:W3CDTF">2014-12-02T01:49:32Z</dcterms:created>
  <dcterms:modified xsi:type="dcterms:W3CDTF">2014-12-02T02:01:40Z</dcterms:modified>
</cp:coreProperties>
</file>