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4057" r:id="rId5"/>
  </p:sldMasterIdLst>
  <p:notesMasterIdLst>
    <p:notesMasterId r:id="rId8"/>
  </p:notesMasterIdLst>
  <p:handoutMasterIdLst>
    <p:handoutMasterId r:id="rId9"/>
  </p:handoutMasterIdLst>
  <p:sldIdLst>
    <p:sldId id="258" r:id="rId6"/>
    <p:sldId id="338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1" autoAdjust="0"/>
    <p:restoredTop sz="94802" autoAdjust="0"/>
  </p:normalViewPr>
  <p:slideViewPr>
    <p:cSldViewPr>
      <p:cViewPr varScale="1">
        <p:scale>
          <a:sx n="120" d="100"/>
          <a:sy n="120" d="100"/>
        </p:scale>
        <p:origin x="-468" y="-9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289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September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October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September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September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</a:t>
            </a:r>
            <a:r>
              <a:rPr lang="en-US" sz="1600" dirty="0" smtClean="0">
                <a:solidFill>
                  <a:schemeClr val="tx2"/>
                </a:solidFill>
              </a:rPr>
              <a:t>met all SLA targets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September</a:t>
            </a:r>
            <a:endParaRPr lang="en-US" sz="1600" dirty="0"/>
          </a:p>
          <a:p>
            <a:pPr lvl="1"/>
            <a:r>
              <a:rPr lang="en-US" sz="1600" dirty="0" smtClean="0"/>
              <a:t>No Retail Market maintenance or incidents to report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 smtClean="0"/>
              <a:t>09/08/14 – EWS, MIS, and Retail API unavailable for 26 minutes due to planned maintenance</a:t>
            </a:r>
          </a:p>
          <a:p>
            <a:pPr marL="457200" lvl="1" indent="0">
              <a:buNone/>
            </a:pPr>
            <a:r>
              <a:rPr lang="en-US" sz="1600" dirty="0" smtClean="0"/>
              <a:t>09/27/14 – EWS, MIS, and Retail API intermittently available for 161 minutes due to a system issue</a:t>
            </a:r>
            <a:endParaRPr lang="en-US" sz="1600" dirty="0"/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sz="1600" dirty="0" smtClean="0"/>
              <a:t>October</a:t>
            </a:r>
            <a:endParaRPr lang="en-US" sz="1600" dirty="0"/>
          </a:p>
          <a:p>
            <a:pPr marL="457200" lvl="1" indent="0">
              <a:buNone/>
            </a:pPr>
            <a:r>
              <a:rPr lang="en-US" sz="1600" dirty="0" smtClean="0"/>
              <a:t>10/26/14 </a:t>
            </a:r>
            <a:r>
              <a:rPr lang="en-US" sz="1600" dirty="0"/>
              <a:t>– </a:t>
            </a:r>
            <a:r>
              <a:rPr lang="en-US" sz="1600" dirty="0" smtClean="0"/>
              <a:t>Data warehouse outage for database maintenance - </a:t>
            </a:r>
            <a:r>
              <a:rPr lang="en-US" sz="1600" b="1" dirty="0" smtClean="0"/>
              <a:t>Cancelled</a:t>
            </a:r>
          </a:p>
          <a:p>
            <a:pPr marL="457200" lvl="1" indent="0">
              <a:buNone/>
            </a:pPr>
            <a:endParaRPr lang="en-US" sz="1600" b="1" dirty="0" smtClean="0"/>
          </a:p>
          <a:p>
            <a:pPr lvl="1"/>
            <a:r>
              <a:rPr lang="en-US" sz="1600" dirty="0" smtClean="0"/>
              <a:t>No Retail release scheduled</a:t>
            </a:r>
          </a:p>
          <a:p>
            <a:pPr lvl="1"/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A8A55E-9302-46D6-B613-7D01F064AB37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09C200C-C96D-4553-B658-0F376C3FB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604B3C-5244-427F-8942-C6CE1658C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43852</TotalTime>
  <Words>109</Words>
  <Application>Microsoft Office PowerPoint</Application>
  <PresentationFormat>On-screen Show (4:3)</PresentationFormat>
  <Paragraphs>48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Custom Design</vt:lpstr>
      <vt:lpstr>1_Custom Design</vt:lpstr>
      <vt:lpstr>Information Technology Report</vt:lpstr>
      <vt:lpstr>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Dave Pagliai</cp:lastModifiedBy>
  <cp:revision>1331</cp:revision>
  <cp:lastPrinted>2013-05-06T17:58:27Z</cp:lastPrinted>
  <dcterms:created xsi:type="dcterms:W3CDTF">2005-04-21T14:28:35Z</dcterms:created>
  <dcterms:modified xsi:type="dcterms:W3CDTF">2014-10-31T23:14:21Z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