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8"/>
  </p:notesMasterIdLst>
  <p:handoutMasterIdLst>
    <p:handoutMasterId r:id="rId9"/>
  </p:handoutMasterIdLst>
  <p:sldIdLst>
    <p:sldId id="260" r:id="rId6"/>
    <p:sldId id="261" r:id="rId7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595" autoAdjust="0"/>
  </p:normalViewPr>
  <p:slideViewPr>
    <p:cSldViewPr snapToGrid="0" snapToObjects="1">
      <p:cViewPr>
        <p:scale>
          <a:sx n="80" d="100"/>
          <a:sy n="80" d="100"/>
        </p:scale>
        <p:origin x="-204" y="-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90500" y="828675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COPS</a:t>
            </a:r>
            <a:endParaRPr lang="en-US" sz="1050" b="1" dirty="0"/>
          </a:p>
          <a:p>
            <a:pPr algn="l"/>
            <a:r>
              <a:rPr lang="en-US" sz="1050" dirty="0" smtClean="0"/>
              <a:t>11/05/2014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385092"/>
            <a:chOff x="603250" y="546100"/>
            <a:chExt cx="7727950" cy="438509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Settlement System Upgrade</a:t>
              </a:r>
            </a:p>
            <a:p>
              <a:r>
                <a:rPr lang="en-US" sz="3200" b="1" dirty="0" smtClean="0"/>
                <a:t>Project Status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Ginger Budzenski</a:t>
              </a:r>
            </a:p>
            <a:p>
              <a:r>
                <a:rPr lang="en-US" sz="2000" i="1" dirty="0" smtClean="0"/>
                <a:t>Business Planning and Integration PMO</a:t>
              </a:r>
              <a:endParaRPr lang="en-US" dirty="0" smtClean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Commercial Operations Subcommittee (COPS)</a:t>
              </a:r>
            </a:p>
            <a:p>
              <a:r>
                <a:rPr lang="en-US" dirty="0" smtClean="0"/>
                <a:t>November 05, 2014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Settlement System Upgrade (PR10052_01) </a:t>
            </a:r>
            <a:br>
              <a:rPr lang="en-US" dirty="0"/>
            </a:br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79664" y="971550"/>
            <a:ext cx="8229600" cy="4973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/>
              <a:t>Activities to </a:t>
            </a:r>
            <a:r>
              <a:rPr lang="en-US" sz="2600" b="1" dirty="0" smtClean="0"/>
              <a:t>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Data </a:t>
            </a:r>
            <a:r>
              <a:rPr lang="en-US" sz="1800" dirty="0" err="1"/>
              <a:t>Agg</a:t>
            </a:r>
            <a:r>
              <a:rPr lang="en-US" sz="1800" dirty="0"/>
              <a:t> – Deployment was completed July </a:t>
            </a:r>
            <a:r>
              <a:rPr lang="en-US" sz="1800" dirty="0" smtClean="0"/>
              <a:t>29</a:t>
            </a:r>
            <a:r>
              <a:rPr lang="en-US" sz="1800" baseline="30000" dirty="0" smtClean="0"/>
              <a:t>th</a:t>
            </a:r>
            <a:endParaRPr lang="en-US" sz="18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dirty="0">
                <a:ea typeface="Calibri"/>
                <a:cs typeface="Times New Roman"/>
              </a:rPr>
              <a:t>Framework components for logic processing, error handling, common modules, etc</a:t>
            </a:r>
            <a:r>
              <a:rPr lang="en-US" sz="1800" dirty="0" smtClean="0">
                <a:ea typeface="Calibri"/>
                <a:cs typeface="Times New Roman"/>
              </a:rPr>
              <a:t>. – Deployment was completed in May </a:t>
            </a:r>
            <a:endParaRPr lang="en-US" sz="1800" dirty="0">
              <a:ea typeface="Calibri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Project has completed code for </a:t>
            </a:r>
            <a:r>
              <a:rPr lang="en-US" sz="1800" dirty="0"/>
              <a:t>all Settlement &amp; Billing functionality</a:t>
            </a:r>
            <a:r>
              <a:rPr lang="en-US" sz="1800" dirty="0" smtClean="0"/>
              <a:t>:</a:t>
            </a:r>
          </a:p>
          <a:p>
            <a:pPr marL="800100" lvl="1" indent="-400050">
              <a:buFont typeface="Arial" panose="020B0604020202020204" pitchFamily="34" charset="0"/>
              <a:buChar char="•"/>
            </a:pPr>
            <a:r>
              <a:rPr lang="en-US" sz="1400" dirty="0" smtClean="0"/>
              <a:t>Code is currently in performance testing with issues being addressed as they arise.</a:t>
            </a:r>
          </a:p>
          <a:p>
            <a:pPr marL="800100" lvl="1" indent="-400050">
              <a:buFont typeface="Arial" panose="020B0604020202020204" pitchFamily="34" charset="0"/>
              <a:buChar char="•"/>
            </a:pPr>
            <a:r>
              <a:rPr lang="en-US" sz="1400" dirty="0" smtClean="0"/>
              <a:t>Integration testing (</a:t>
            </a:r>
            <a:r>
              <a:rPr lang="en-US" sz="1400" dirty="0" err="1" smtClean="0"/>
              <a:t>iTest</a:t>
            </a:r>
            <a:r>
              <a:rPr lang="en-US" sz="1400" dirty="0" smtClean="0"/>
              <a:t>) scheduled for 11/10-12/4, with a Go/No Go decision on 12/3.</a:t>
            </a:r>
          </a:p>
          <a:p>
            <a:pPr marL="800100" lvl="1" indent="-400050">
              <a:buFont typeface="Arial" panose="020B0604020202020204" pitchFamily="34" charset="0"/>
              <a:buChar char="•"/>
            </a:pPr>
            <a:r>
              <a:rPr lang="en-US" sz="1400" dirty="0" smtClean="0"/>
              <a:t>Go-live </a:t>
            </a:r>
            <a:r>
              <a:rPr lang="en-US" sz="1400" dirty="0"/>
              <a:t>scheduled with R6 (December 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Will include 2 NPRRs: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580 Congestion Revenue Rights Credit </a:t>
            </a:r>
            <a:r>
              <a:rPr lang="en-US" sz="1400" dirty="0" err="1" smtClean="0"/>
              <a:t>Calc</a:t>
            </a:r>
            <a:r>
              <a:rPr lang="en-US" sz="1400" dirty="0" smtClean="0"/>
              <a:t> &amp; payments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 smtClean="0"/>
              <a:t>467 Balancing Account Resettlement Due to DAM Resettlement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0" indent="0">
              <a:buNone/>
            </a:pPr>
            <a:r>
              <a:rPr lang="en-US" sz="2600" b="1" dirty="0" smtClean="0"/>
              <a:t>Existing Challenges</a:t>
            </a:r>
            <a:endParaRPr lang="en-US" sz="2600" b="1" dirty="0"/>
          </a:p>
          <a:p>
            <a:r>
              <a:rPr lang="en-US" sz="1800" dirty="0" smtClean="0"/>
              <a:t>Ensuring that performance issues are identified and resolved prior to go live date.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1007</TotalTime>
  <Words>148</Words>
  <Application>Microsoft Office PowerPoint</Application>
  <PresentationFormat>On-screen Show (4:3)</PresentationFormat>
  <Paragraphs>23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Custom Design</vt:lpstr>
      <vt:lpstr>PowerPoint Presentation</vt:lpstr>
      <vt:lpstr>Settlement System Upgrade (PR10052_01)  Current Status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Clifton, Susan</cp:lastModifiedBy>
  <cp:revision>134</cp:revision>
  <cp:lastPrinted>2013-01-30T23:16:36Z</cp:lastPrinted>
  <dcterms:created xsi:type="dcterms:W3CDTF">2010-04-12T23:12:02Z</dcterms:created>
  <dcterms:modified xsi:type="dcterms:W3CDTF">2014-11-03T22:30:39Z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