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08" d="100"/>
          <a:sy n="108" d="100"/>
        </p:scale>
        <p:origin x="-84" y="-20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Novem</a:t>
            </a:r>
            <a:r>
              <a:rPr lang="en-US" sz="2000" kern="0" dirty="0" smtClean="0">
                <a:latin typeface="+mn-lt"/>
              </a:rPr>
              <a:t>ber 6, </a:t>
            </a:r>
            <a:r>
              <a:rPr lang="en-US" sz="2000" kern="0" dirty="0" smtClean="0">
                <a:latin typeface="+mn-lt"/>
              </a:rPr>
              <a:t>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030781"/>
              </p:ext>
            </p:extLst>
          </p:nvPr>
        </p:nvGraphicFramePr>
        <p:xfrm>
          <a:off x="76200" y="756395"/>
          <a:ext cx="8991599" cy="21953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NPRR519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Exemption of ERS-Only QSEs from Collateral &amp; Capitalization </a:t>
                      </a:r>
                      <a:r>
                        <a:rPr lang="en-US" sz="1000" dirty="0" smtClean="0"/>
                        <a:t>Requirements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2015-R1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mtClean="0"/>
                        <a:t>2015-R2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NPRR272 </a:t>
                      </a:r>
                      <a:r>
                        <a:rPr lang="en-US" sz="1050" dirty="0" smtClean="0"/>
                        <a:t>– Definition and Participation of Quick Start Generation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$145k-$160k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NPRR573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Alignment of PRC Calculation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NPRR581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Add Fast Responding Regulation Service as a Subset of Regulation Service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NPRR210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/>
                        <a:t>Wind Forecasting Change to P50, Sync with PRR841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Dec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2015-R3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Stanley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43929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82965" y="1626327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October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82965" y="1358629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October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55441</TotalTime>
  <Words>175</Words>
  <Application>Microsoft Office PowerPoint</Application>
  <PresentationFormat>On-screen Show (4:3)</PresentationFormat>
  <Paragraphs>46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1401</cp:revision>
  <cp:lastPrinted>2014-10-08T13:10:42Z</cp:lastPrinted>
  <dcterms:created xsi:type="dcterms:W3CDTF">2005-04-21T14:28:35Z</dcterms:created>
  <dcterms:modified xsi:type="dcterms:W3CDTF">2014-11-05T18:49:18Z</dcterms:modified>
</cp:coreProperties>
</file>