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4" r:id="rId2"/>
    <p:sldId id="296" r:id="rId3"/>
    <p:sldId id="303" r:id="rId4"/>
    <p:sldId id="29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81D6E-643F-4CC7-AA1D-0447B4200A1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45C66-9417-4E86-868A-2AFDB2CDE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41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Sydney Niemeyer Chair</a:t>
            </a:r>
          </a:p>
          <a:p>
            <a:r>
              <a:rPr lang="en-US" sz="2000" dirty="0" smtClean="0"/>
              <a:t>NRG Energy</a:t>
            </a:r>
          </a:p>
          <a:p>
            <a:r>
              <a:rPr lang="en-US" sz="2000" dirty="0" smtClean="0"/>
              <a:t>Don Blackburn Vice Chair</a:t>
            </a:r>
          </a:p>
          <a:p>
            <a:r>
              <a:rPr lang="en-US" sz="2000" dirty="0" err="1" smtClean="0"/>
              <a:t>Luminant</a:t>
            </a:r>
            <a:r>
              <a:rPr lang="en-US" sz="2000" dirty="0" smtClean="0"/>
              <a:t> Energy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3200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October  </a:t>
            </a:r>
            <a:r>
              <a:rPr lang="en-US" sz="3600" dirty="0" smtClean="0"/>
              <a:t>30, </a:t>
            </a:r>
            <a:r>
              <a:rPr lang="en-US" sz="3600" dirty="0" smtClean="0"/>
              <a:t>2014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07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 </a:t>
            </a:r>
            <a:r>
              <a:rPr lang="en-US" dirty="0" smtClean="0"/>
              <a:t>October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Reviewed frequency control performance. </a:t>
            </a:r>
            <a:endParaRPr lang="en-US" dirty="0" smtClean="0"/>
          </a:p>
          <a:p>
            <a:pPr lvl="1"/>
            <a:r>
              <a:rPr lang="en-US" dirty="0" smtClean="0"/>
              <a:t>Reviewed CPS, RMS, Profile and GREDP performance.</a:t>
            </a:r>
            <a:endParaRPr lang="en-US" dirty="0" smtClean="0"/>
          </a:p>
          <a:p>
            <a:r>
              <a:rPr lang="en-US" dirty="0" smtClean="0"/>
              <a:t>ERCOT presented Plant Weatherization update and introduction of Weatherization Forum.</a:t>
            </a:r>
          </a:p>
          <a:p>
            <a:r>
              <a:rPr lang="en-US" dirty="0" smtClean="0"/>
              <a:t>Reviewed Time Error Corrections.</a:t>
            </a:r>
          </a:p>
          <a:p>
            <a:pPr lvl="1"/>
            <a:r>
              <a:rPr lang="en-US" dirty="0" smtClean="0"/>
              <a:t>TRE presented data correlating </a:t>
            </a:r>
            <a:r>
              <a:rPr lang="en-US" dirty="0" smtClean="0"/>
              <a:t>Time Error accumulations with Generator Deviation.</a:t>
            </a:r>
          </a:p>
          <a:p>
            <a:pPr lvl="2"/>
            <a:r>
              <a:rPr lang="en-US" dirty="0" smtClean="0"/>
              <a:t>Generator deviations slightly larger during load increases vs load decreases resulting in a slow accumulation of negative time error.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5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BAL-001-TRE-1 Implementation.  ERCOT requesting Throttle Pressure Curve data and Limiting factor K from steam turbine generators (non-combined cycle).  Reviewed Form entry and derivation of K.</a:t>
            </a:r>
            <a:endParaRPr lang="en-US" dirty="0"/>
          </a:p>
          <a:p>
            <a:r>
              <a:rPr lang="en-US" dirty="0" smtClean="0"/>
              <a:t>Reviewed </a:t>
            </a:r>
            <a:r>
              <a:rPr lang="en-US" dirty="0" smtClean="0"/>
              <a:t>the </a:t>
            </a:r>
            <a:r>
              <a:rPr lang="en-US" dirty="0" smtClean="0"/>
              <a:t>September 11th 06:41 and 07:32 frequency </a:t>
            </a:r>
            <a:r>
              <a:rPr lang="en-US" dirty="0" smtClean="0"/>
              <a:t>events.</a:t>
            </a:r>
          </a:p>
          <a:p>
            <a:pPr lvl="1"/>
            <a:r>
              <a:rPr lang="en-US" dirty="0" smtClean="0"/>
              <a:t>06:41 event Generators with less than expected performance:</a:t>
            </a:r>
          </a:p>
          <a:p>
            <a:pPr lvl="2"/>
            <a:r>
              <a:rPr lang="en-US" dirty="0" smtClean="0"/>
              <a:t>5 RRS providers</a:t>
            </a:r>
          </a:p>
          <a:p>
            <a:pPr lvl="2"/>
            <a:r>
              <a:rPr lang="en-US" dirty="0" smtClean="0"/>
              <a:t>7 non RRS providers.</a:t>
            </a:r>
            <a:endParaRPr lang="en-US" dirty="0" smtClean="0"/>
          </a:p>
          <a:p>
            <a:pPr lvl="1"/>
            <a:r>
              <a:rPr lang="en-US" dirty="0" smtClean="0"/>
              <a:t>07:32 event Generators with less than expected performance:</a:t>
            </a:r>
          </a:p>
          <a:p>
            <a:pPr lvl="2"/>
            <a:r>
              <a:rPr lang="en-US" dirty="0" smtClean="0"/>
              <a:t>6 RRS providers</a:t>
            </a:r>
          </a:p>
          <a:p>
            <a:pPr lvl="2"/>
            <a:r>
              <a:rPr lang="en-US" dirty="0" smtClean="0"/>
              <a:t>5 non RRS provides.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29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Meeting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November 11, 2014</a:t>
            </a:r>
          </a:p>
          <a:p>
            <a:r>
              <a:rPr lang="en-US" dirty="0" smtClean="0"/>
              <a:t>December </a:t>
            </a:r>
            <a:r>
              <a:rPr lang="en-US" dirty="0" smtClean="0"/>
              <a:t>15, 2014 (moved from Dec 2)</a:t>
            </a:r>
            <a:endParaRPr lang="en-US" dirty="0" smtClean="0"/>
          </a:p>
          <a:p>
            <a:pPr lvl="1"/>
            <a:r>
              <a:rPr lang="en-US" dirty="0" smtClean="0"/>
              <a:t>All meetings at the Met Center.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24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6515</TotalTime>
  <Words>182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PDCWG Report to ROS</vt:lpstr>
      <vt:lpstr>PDCWG Meeting October 7</vt:lpstr>
      <vt:lpstr>PDCWG Meeting continued</vt:lpstr>
      <vt:lpstr>Future Meeting Dates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NRGAdmin</cp:lastModifiedBy>
  <cp:revision>377</cp:revision>
  <dcterms:created xsi:type="dcterms:W3CDTF">2013-04-26T00:51:14Z</dcterms:created>
  <dcterms:modified xsi:type="dcterms:W3CDTF">2014-10-24T13:53:45Z</dcterms:modified>
</cp:coreProperties>
</file>