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0" r:id="rId3"/>
  </p:sldMasterIdLst>
  <p:sldIdLst>
    <p:sldId id="260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44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47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98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uverture visuel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e 24"/>
          <p:cNvGrpSpPr/>
          <p:nvPr userDrawn="1"/>
        </p:nvGrpSpPr>
        <p:grpSpPr>
          <a:xfrm>
            <a:off x="252000" y="252000"/>
            <a:ext cx="252000" cy="6354000"/>
            <a:chOff x="252000" y="252000"/>
            <a:chExt cx="144000" cy="6354000"/>
          </a:xfrm>
        </p:grpSpPr>
        <p:sp>
          <p:nvSpPr>
            <p:cNvPr id="29" name="Rectangle 28"/>
            <p:cNvSpPr/>
            <p:nvPr userDrawn="1"/>
          </p:nvSpPr>
          <p:spPr bwMode="gray">
            <a:xfrm>
              <a:off x="252000" y="252000"/>
              <a:ext cx="144000" cy="39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 userDrawn="1"/>
          </p:nvSpPr>
          <p:spPr bwMode="gray">
            <a:xfrm>
              <a:off x="252000" y="648000"/>
              <a:ext cx="144000" cy="3376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 userDrawn="1"/>
          </p:nvSpPr>
          <p:spPr bwMode="gray">
            <a:xfrm>
              <a:off x="252000" y="4024800"/>
              <a:ext cx="144000" cy="1389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 userDrawn="1"/>
          </p:nvSpPr>
          <p:spPr bwMode="gray">
            <a:xfrm>
              <a:off x="252000" y="5414400"/>
              <a:ext cx="144000" cy="39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 userDrawn="1"/>
          </p:nvSpPr>
          <p:spPr bwMode="gray">
            <a:xfrm>
              <a:off x="252000" y="5810400"/>
              <a:ext cx="144000" cy="19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/>
            <p:cNvSpPr/>
            <p:nvPr userDrawn="1"/>
          </p:nvSpPr>
          <p:spPr bwMode="gray">
            <a:xfrm>
              <a:off x="252000" y="6109200"/>
              <a:ext cx="144000" cy="496800"/>
            </a:xfrm>
            <a:prstGeom prst="rect">
              <a:avLst/>
            </a:prstGeom>
            <a:solidFill>
              <a:srgbClr val="4033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" name="Espace réservé pour une image  7"/>
          <p:cNvSpPr>
            <a:spLocks noGrp="1"/>
          </p:cNvSpPr>
          <p:nvPr userDrawn="1">
            <p:ph type="pic" sz="quarter" idx="13"/>
          </p:nvPr>
        </p:nvSpPr>
        <p:spPr>
          <a:xfrm>
            <a:off x="504000" y="252000"/>
            <a:ext cx="4068000" cy="3772800"/>
          </a:xfrm>
          <a:solidFill>
            <a:srgbClr val="DFDFDF"/>
          </a:solidFill>
        </p:spPr>
        <p:txBody>
          <a:bodyPr tIns="90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4" name="Espace réservé pour une image  7"/>
          <p:cNvSpPr>
            <a:spLocks noGrp="1"/>
          </p:cNvSpPr>
          <p:nvPr userDrawn="1">
            <p:ph type="pic" sz="quarter" idx="14"/>
          </p:nvPr>
        </p:nvSpPr>
        <p:spPr>
          <a:xfrm>
            <a:off x="4572480" y="252000"/>
            <a:ext cx="4320000" cy="3772800"/>
          </a:xfrm>
          <a:solidFill>
            <a:srgbClr val="DFDFDF"/>
          </a:solidFill>
        </p:spPr>
        <p:txBody>
          <a:bodyPr tIns="90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1098000" y="5049179"/>
            <a:ext cx="5099918" cy="792089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</a:p>
        </p:txBody>
      </p:sp>
      <p:grpSp>
        <p:nvGrpSpPr>
          <p:cNvPr id="8" name="Groupe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 userDrawn="1"/>
          </p:nvSpPr>
          <p:spPr bwMode="gray">
            <a:xfrm>
              <a:off x="0" y="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>
              <a:off x="889200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>
              <a:off x="0" y="660600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504000" y="4024800"/>
            <a:ext cx="8388000" cy="993600"/>
          </a:xfrm>
          <a:solidFill>
            <a:schemeClr val="accent2"/>
          </a:solidFill>
        </p:spPr>
        <p:txBody>
          <a:bodyPr lIns="576000" anchor="ctr" anchorCtr="0"/>
          <a:lstStyle>
            <a:lvl1pPr>
              <a:lnSpc>
                <a:spcPct val="88000"/>
              </a:lnSpc>
              <a:defRPr sz="2450" b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fr-FR" dirty="0"/>
          </a:p>
        </p:txBody>
      </p:sp>
      <p:sp>
        <p:nvSpPr>
          <p:cNvPr id="26" name="Espace réservé de la date 25"/>
          <p:cNvSpPr>
            <a:spLocks noGrp="1"/>
          </p:cNvSpPr>
          <p:nvPr userDrawn="1"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9/12/2013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8" name="Espace réservé du pied de page 27"/>
          <p:cNvSpPr>
            <a:spLocks noGrp="1"/>
          </p:cNvSpPr>
          <p:nvPr userDrawn="1"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/>
              <a:t>Presentation Title</a:t>
            </a:r>
            <a:endParaRPr lang="fr-FR" dirty="0"/>
          </a:p>
        </p:txBody>
      </p:sp>
      <p:pic>
        <p:nvPicPr>
          <p:cNvPr id="22" name="Image 21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02857" y="5418000"/>
            <a:ext cx="3241142" cy="143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93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 visuel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e 24"/>
          <p:cNvGrpSpPr/>
          <p:nvPr userDrawn="1"/>
        </p:nvGrpSpPr>
        <p:grpSpPr>
          <a:xfrm>
            <a:off x="252000" y="252000"/>
            <a:ext cx="252000" cy="6354000"/>
            <a:chOff x="252000" y="252000"/>
            <a:chExt cx="144000" cy="6354000"/>
          </a:xfrm>
        </p:grpSpPr>
        <p:sp>
          <p:nvSpPr>
            <p:cNvPr id="29" name="Rectangle 28"/>
            <p:cNvSpPr/>
            <p:nvPr userDrawn="1"/>
          </p:nvSpPr>
          <p:spPr bwMode="gray">
            <a:xfrm>
              <a:off x="252000" y="252000"/>
              <a:ext cx="144000" cy="39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7" name="Rectangle 36"/>
            <p:cNvSpPr/>
            <p:nvPr userDrawn="1"/>
          </p:nvSpPr>
          <p:spPr bwMode="gray">
            <a:xfrm>
              <a:off x="252000" y="648000"/>
              <a:ext cx="144000" cy="3376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8" name="Rectangle 37"/>
            <p:cNvSpPr/>
            <p:nvPr userDrawn="1"/>
          </p:nvSpPr>
          <p:spPr bwMode="gray">
            <a:xfrm>
              <a:off x="252000" y="4024800"/>
              <a:ext cx="144000" cy="1389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9" name="Rectangle 38"/>
            <p:cNvSpPr/>
            <p:nvPr userDrawn="1"/>
          </p:nvSpPr>
          <p:spPr bwMode="gray">
            <a:xfrm>
              <a:off x="252000" y="5414400"/>
              <a:ext cx="144000" cy="39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0" name="Rectangle 39"/>
            <p:cNvSpPr/>
            <p:nvPr userDrawn="1"/>
          </p:nvSpPr>
          <p:spPr bwMode="gray">
            <a:xfrm>
              <a:off x="252000" y="5810400"/>
              <a:ext cx="144000" cy="19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1" name="Rectangle 40"/>
            <p:cNvSpPr/>
            <p:nvPr userDrawn="1"/>
          </p:nvSpPr>
          <p:spPr bwMode="gray">
            <a:xfrm>
              <a:off x="252000" y="6109200"/>
              <a:ext cx="144000" cy="496800"/>
            </a:xfrm>
            <a:prstGeom prst="rect">
              <a:avLst/>
            </a:prstGeom>
            <a:solidFill>
              <a:srgbClr val="4033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  <p:sp>
        <p:nvSpPr>
          <p:cNvPr id="23" name="Espace réservé pour une image  7"/>
          <p:cNvSpPr>
            <a:spLocks noGrp="1"/>
          </p:cNvSpPr>
          <p:nvPr userDrawn="1">
            <p:ph type="pic" sz="quarter" idx="13"/>
          </p:nvPr>
        </p:nvSpPr>
        <p:spPr>
          <a:xfrm>
            <a:off x="504000" y="252000"/>
            <a:ext cx="4068000" cy="3772800"/>
          </a:xfrm>
          <a:solidFill>
            <a:srgbClr val="DFDFDF"/>
          </a:solidFill>
        </p:spPr>
        <p:txBody>
          <a:bodyPr tIns="90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4" name="Espace réservé pour une image  7"/>
          <p:cNvSpPr>
            <a:spLocks noGrp="1"/>
          </p:cNvSpPr>
          <p:nvPr userDrawn="1">
            <p:ph type="pic" sz="quarter" idx="14"/>
          </p:nvPr>
        </p:nvSpPr>
        <p:spPr>
          <a:xfrm>
            <a:off x="4572480" y="252000"/>
            <a:ext cx="4320000" cy="3772800"/>
          </a:xfrm>
          <a:solidFill>
            <a:srgbClr val="DFDFDF"/>
          </a:solidFill>
        </p:spPr>
        <p:txBody>
          <a:bodyPr tIns="90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1098000" y="5049179"/>
            <a:ext cx="5099918" cy="792089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</a:p>
        </p:txBody>
      </p:sp>
      <p:grpSp>
        <p:nvGrpSpPr>
          <p:cNvPr id="8" name="Groupe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 bwMode="gray">
            <a:xfrm>
              <a:off x="0" y="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>
              <a:off x="889200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>
              <a:off x="0" y="660600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  <p:sp>
        <p:nvSpPr>
          <p:cNvPr id="2" name="Titre 1"/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504000" y="4024800"/>
            <a:ext cx="8388000" cy="993600"/>
          </a:xfrm>
          <a:solidFill>
            <a:schemeClr val="accent2"/>
          </a:solidFill>
        </p:spPr>
        <p:txBody>
          <a:bodyPr lIns="576000" anchor="ctr" anchorCtr="0"/>
          <a:lstStyle>
            <a:lvl1pPr>
              <a:lnSpc>
                <a:spcPct val="88000"/>
              </a:lnSpc>
              <a:defRPr sz="2450" b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fr-FR" dirty="0"/>
          </a:p>
        </p:txBody>
      </p:sp>
      <p:sp>
        <p:nvSpPr>
          <p:cNvPr id="26" name="Espace réservé de la date 25"/>
          <p:cNvSpPr>
            <a:spLocks noGrp="1"/>
          </p:cNvSpPr>
          <p:nvPr userDrawn="1"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>
                <a:solidFill>
                  <a:prstClr val="white"/>
                </a:solidFill>
              </a:rPr>
              <a:t>9/12/2013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7" name="Espace réservé du numéro de diapositive 26"/>
          <p:cNvSpPr>
            <a:spLocks noGrp="1"/>
          </p:cNvSpPr>
          <p:nvPr userDrawn="1">
            <p:ph type="sldNum" sz="quarter" idx="16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8" name="Espace réservé du pied de page 27"/>
          <p:cNvSpPr>
            <a:spLocks noGrp="1"/>
          </p:cNvSpPr>
          <p:nvPr userDrawn="1"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>
                <a:solidFill>
                  <a:prstClr val="white"/>
                </a:solidFill>
              </a:rPr>
              <a:t>Presentation Title</a:t>
            </a: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22" name="Image 21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02857" y="5418000"/>
            <a:ext cx="3241142" cy="143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668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 visuel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e 20"/>
          <p:cNvGrpSpPr/>
          <p:nvPr userDrawn="1"/>
        </p:nvGrpSpPr>
        <p:grpSpPr>
          <a:xfrm>
            <a:off x="252000" y="252000"/>
            <a:ext cx="252000" cy="6354000"/>
            <a:chOff x="252000" y="252000"/>
            <a:chExt cx="144000" cy="6354000"/>
          </a:xfrm>
        </p:grpSpPr>
        <p:sp>
          <p:nvSpPr>
            <p:cNvPr id="22" name="Rectangle 21"/>
            <p:cNvSpPr/>
            <p:nvPr userDrawn="1"/>
          </p:nvSpPr>
          <p:spPr bwMode="gray">
            <a:xfrm>
              <a:off x="252000" y="252000"/>
              <a:ext cx="144000" cy="39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gray">
            <a:xfrm>
              <a:off x="252000" y="648000"/>
              <a:ext cx="144000" cy="3376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gray">
            <a:xfrm>
              <a:off x="252000" y="4024800"/>
              <a:ext cx="144000" cy="1389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5" name="Rectangle 24"/>
            <p:cNvSpPr/>
            <p:nvPr userDrawn="1"/>
          </p:nvSpPr>
          <p:spPr bwMode="gray">
            <a:xfrm>
              <a:off x="252000" y="5414400"/>
              <a:ext cx="144000" cy="39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" name="Rectangle 35"/>
            <p:cNvSpPr/>
            <p:nvPr userDrawn="1"/>
          </p:nvSpPr>
          <p:spPr bwMode="gray">
            <a:xfrm>
              <a:off x="252000" y="5810400"/>
              <a:ext cx="144000" cy="19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7" name="Rectangle 36"/>
            <p:cNvSpPr/>
            <p:nvPr userDrawn="1"/>
          </p:nvSpPr>
          <p:spPr bwMode="gray">
            <a:xfrm>
              <a:off x="252000" y="6109200"/>
              <a:ext cx="144000" cy="496800"/>
            </a:xfrm>
            <a:prstGeom prst="rect">
              <a:avLst/>
            </a:prstGeom>
            <a:solidFill>
              <a:srgbClr val="4033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04000" y="4024799"/>
            <a:ext cx="8388000" cy="993600"/>
          </a:xfrm>
          <a:solidFill>
            <a:schemeClr val="accent5"/>
          </a:solidFill>
        </p:spPr>
        <p:txBody>
          <a:bodyPr lIns="576000" tIns="72000"/>
          <a:lstStyle>
            <a:lvl1pPr marL="0" indent="0" algn="l">
              <a:buNone/>
              <a:defRPr sz="245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 bwMode="gray">
          <a:xfrm>
            <a:off x="504000" y="252000"/>
            <a:ext cx="8388000" cy="3772800"/>
          </a:xfrm>
          <a:solidFill>
            <a:schemeClr val="accent2"/>
          </a:solidFill>
        </p:spPr>
        <p:txBody>
          <a:bodyPr lIns="576000" tIns="342000" anchor="t" anchorCtr="0"/>
          <a:lstStyle>
            <a:lvl1pPr>
              <a:lnSpc>
                <a:spcPct val="88000"/>
              </a:lnSpc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fr-FR" dirty="0"/>
          </a:p>
        </p:txBody>
      </p:sp>
      <p:grpSp>
        <p:nvGrpSpPr>
          <p:cNvPr id="7" name="Groupe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 bwMode="gray">
            <a:xfrm>
              <a:off x="0" y="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>
              <a:off x="889200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>
              <a:off x="0" y="660600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  <p:sp>
        <p:nvSpPr>
          <p:cNvPr id="26" name="Espace réservé de la date 2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>
                <a:solidFill>
                  <a:prstClr val="white"/>
                </a:solidFill>
              </a:rPr>
              <a:t>9/12/2013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>
                <a:solidFill>
                  <a:prstClr val="white"/>
                </a:solidFill>
              </a:rPr>
              <a:t>Presentation Title</a:t>
            </a: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20" name="Image 19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02857" y="5418000"/>
            <a:ext cx="3241142" cy="143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03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04000" y="2037600"/>
            <a:ext cx="8388000" cy="1987200"/>
          </a:xfrm>
          <a:solidFill>
            <a:srgbClr val="DFDFDF"/>
          </a:solidFill>
        </p:spPr>
        <p:txBody>
          <a:bodyPr tIns="90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grpSp>
        <p:nvGrpSpPr>
          <p:cNvPr id="4" name="Groupe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 bwMode="gray">
            <a:xfrm>
              <a:off x="0" y="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>
              <a:off x="889200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>
              <a:off x="0" y="660600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 bwMode="gray">
          <a:xfrm>
            <a:off x="504000" y="4024800"/>
            <a:ext cx="8388000" cy="993600"/>
          </a:xfrm>
          <a:solidFill>
            <a:schemeClr val="accent2"/>
          </a:solidFill>
        </p:spPr>
        <p:txBody>
          <a:bodyPr lIns="576000" anchor="ctr" anchorCtr="0"/>
          <a:lstStyle>
            <a:lvl1pPr>
              <a:lnSpc>
                <a:spcPct val="88000"/>
              </a:lnSpc>
              <a:defRPr sz="245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9/12/2013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>
                <a:solidFill>
                  <a:prstClr val="white"/>
                </a:solidFill>
              </a:rPr>
              <a:t>Presentation Title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405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504000" y="2037600"/>
            <a:ext cx="8388000" cy="198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04000" y="4024800"/>
            <a:ext cx="8388000" cy="993600"/>
          </a:xfrm>
          <a:solidFill>
            <a:srgbClr val="DFDFDF"/>
          </a:solidFill>
        </p:spPr>
        <p:txBody>
          <a:bodyPr lIns="576000" tIns="72000"/>
          <a:lstStyle>
            <a:lvl1pPr marL="0" indent="0" algn="l">
              <a:buNone/>
              <a:defRPr sz="2450">
                <a:solidFill>
                  <a:srgbClr val="40338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grpSp>
        <p:nvGrpSpPr>
          <p:cNvPr id="4" name="Groupe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 bwMode="gray">
            <a:xfrm>
              <a:off x="0" y="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>
              <a:off x="889200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>
              <a:off x="0" y="660600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 bwMode="gray">
          <a:xfrm>
            <a:off x="504000" y="2037600"/>
            <a:ext cx="8388000" cy="1591200"/>
          </a:xfrm>
          <a:noFill/>
        </p:spPr>
        <p:txBody>
          <a:bodyPr lIns="576000" tIns="324000" rIns="0" bIns="0" anchor="t" anchorCtr="0"/>
          <a:lstStyle>
            <a:lvl1pPr>
              <a:lnSpc>
                <a:spcPct val="88000"/>
              </a:lnSpc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9/12/2013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>
                <a:solidFill>
                  <a:prstClr val="white"/>
                </a:solidFill>
              </a:rPr>
              <a:t>Presentation Title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967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/>
            </a:lvl2pPr>
            <a:lvl3pPr>
              <a:spcBef>
                <a:spcPts val="800"/>
              </a:spcBef>
              <a:defRPr/>
            </a:lvl3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9/12/2013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>
                <a:solidFill>
                  <a:prstClr val="black"/>
                </a:solidFill>
              </a:rPr>
              <a:t>Presentation Title</a:t>
            </a:r>
            <a:endParaRPr lang="fr-FR" dirty="0">
              <a:solidFill>
                <a:prstClr val="black"/>
              </a:solidFill>
            </a:endParaRPr>
          </a:p>
        </p:txBody>
      </p:sp>
      <p:grpSp>
        <p:nvGrpSpPr>
          <p:cNvPr id="10" name="Groupe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1" name="Rectangle 10"/>
            <p:cNvSpPr/>
            <p:nvPr userDrawn="1"/>
          </p:nvSpPr>
          <p:spPr bwMode="gray">
            <a:xfrm>
              <a:off x="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>
              <a:off x="0" y="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3" name="Rectangle 12"/>
            <p:cNvSpPr/>
            <p:nvPr userDrawn="1"/>
          </p:nvSpPr>
          <p:spPr bwMode="gray">
            <a:xfrm>
              <a:off x="889200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 bwMode="gray">
            <a:xfrm>
              <a:off x="0" y="660600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6547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&amp; visu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882000" y="2187433"/>
            <a:ext cx="3690000" cy="3584718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/>
            </a:lvl2pPr>
            <a:lvl3pPr>
              <a:spcBef>
                <a:spcPts val="800"/>
              </a:spcBef>
              <a:defRPr/>
            </a:lvl3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9/12/2013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>
                <a:solidFill>
                  <a:prstClr val="black"/>
                </a:solidFill>
              </a:rPr>
              <a:t>Presentation Title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0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4896000" y="2187432"/>
            <a:ext cx="3996000" cy="3564000"/>
          </a:xfrm>
          <a:solidFill>
            <a:srgbClr val="DFDFDF"/>
          </a:solidFill>
        </p:spPr>
        <p:txBody>
          <a:bodyPr tIns="90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grpSp>
        <p:nvGrpSpPr>
          <p:cNvPr id="17" name="Groupe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8" name="Rectangle 17"/>
            <p:cNvSpPr/>
            <p:nvPr userDrawn="1"/>
          </p:nvSpPr>
          <p:spPr bwMode="gray">
            <a:xfrm>
              <a:off x="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 bwMode="gray">
            <a:xfrm>
              <a:off x="0" y="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 bwMode="gray">
            <a:xfrm>
              <a:off x="889200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 bwMode="gray">
            <a:xfrm>
              <a:off x="0" y="660600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425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&amp; visu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9/12/2013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>
                <a:solidFill>
                  <a:prstClr val="black"/>
                </a:solidFill>
              </a:rPr>
              <a:t>Presentation Title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0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504000" y="2635200"/>
            <a:ext cx="8388000" cy="3178800"/>
          </a:xfrm>
          <a:solidFill>
            <a:srgbClr val="DFDFDF"/>
          </a:solidFill>
        </p:spPr>
        <p:txBody>
          <a:bodyPr tIns="900000" anchor="ctr" anchorCtr="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grpSp>
        <p:nvGrpSpPr>
          <p:cNvPr id="4" name="Groupe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8" name="Rectangle 17"/>
            <p:cNvSpPr/>
            <p:nvPr userDrawn="1"/>
          </p:nvSpPr>
          <p:spPr bwMode="gray">
            <a:xfrm>
              <a:off x="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 bwMode="gray">
            <a:xfrm>
              <a:off x="0" y="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 bwMode="gray">
            <a:xfrm>
              <a:off x="889200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 bwMode="gray">
            <a:xfrm>
              <a:off x="0" y="660600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709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609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882000" y="2187433"/>
            <a:ext cx="3690000" cy="3584718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800"/>
              </a:spcBef>
              <a:defRPr/>
            </a:lvl2pPr>
            <a:lvl3pPr>
              <a:spcBef>
                <a:spcPts val="800"/>
              </a:spcBef>
              <a:defRPr/>
            </a:lvl3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9/12/2013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>
                <a:solidFill>
                  <a:prstClr val="black"/>
                </a:solidFill>
              </a:rPr>
              <a:t>Presentation Title</a:t>
            </a:r>
            <a:endParaRPr lang="fr-FR" dirty="0">
              <a:solidFill>
                <a:prstClr val="black"/>
              </a:solidFill>
            </a:endParaRPr>
          </a:p>
        </p:txBody>
      </p:sp>
      <p:grpSp>
        <p:nvGrpSpPr>
          <p:cNvPr id="4" name="Groupe 7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8" name="Rectangle 17"/>
            <p:cNvSpPr/>
            <p:nvPr userDrawn="1"/>
          </p:nvSpPr>
          <p:spPr bwMode="gray">
            <a:xfrm>
              <a:off x="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 bwMode="gray">
            <a:xfrm>
              <a:off x="0" y="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 bwMode="gray">
            <a:xfrm>
              <a:off x="889200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 bwMode="gray">
            <a:xfrm>
              <a:off x="0" y="660600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  <p:sp>
        <p:nvSpPr>
          <p:cNvPr id="14" name="Espace réservé du graphique 13"/>
          <p:cNvSpPr>
            <a:spLocks noGrp="1"/>
          </p:cNvSpPr>
          <p:nvPr>
            <p:ph type="chart" sz="quarter" idx="13"/>
          </p:nvPr>
        </p:nvSpPr>
        <p:spPr>
          <a:xfrm>
            <a:off x="4896000" y="2187432"/>
            <a:ext cx="3852464" cy="1565604"/>
          </a:xfrm>
        </p:spPr>
        <p:txBody>
          <a:bodyPr tIns="252000"/>
          <a:lstStyle>
            <a:lvl1pPr algn="ctr"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fr-FR" dirty="0"/>
          </a:p>
        </p:txBody>
      </p:sp>
      <p:sp>
        <p:nvSpPr>
          <p:cNvPr id="16" name="Espace réservé du graphique 13"/>
          <p:cNvSpPr>
            <a:spLocks noGrp="1"/>
          </p:cNvSpPr>
          <p:nvPr>
            <p:ph type="chart" sz="quarter" idx="15"/>
          </p:nvPr>
        </p:nvSpPr>
        <p:spPr>
          <a:xfrm>
            <a:off x="4896000" y="3933056"/>
            <a:ext cx="1872244" cy="1818376"/>
          </a:xfrm>
        </p:spPr>
        <p:txBody>
          <a:bodyPr tIns="252000"/>
          <a:lstStyle>
            <a:lvl1pPr algn="ctr"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fr-FR" dirty="0"/>
          </a:p>
        </p:txBody>
      </p:sp>
      <p:sp>
        <p:nvSpPr>
          <p:cNvPr id="17" name="Espace réservé du graphique 13"/>
          <p:cNvSpPr>
            <a:spLocks noGrp="1"/>
          </p:cNvSpPr>
          <p:nvPr>
            <p:ph type="chart" sz="quarter" idx="16"/>
          </p:nvPr>
        </p:nvSpPr>
        <p:spPr>
          <a:xfrm>
            <a:off x="6894000" y="3933056"/>
            <a:ext cx="1872000" cy="1818376"/>
          </a:xfrm>
        </p:spPr>
        <p:txBody>
          <a:bodyPr tIns="252000"/>
          <a:lstStyle>
            <a:lvl1pPr algn="ctr"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1364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10/6/2014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Joint ROS/WMS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491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AF581E-58B4-4D15-9A5B-B6A6BBF86DC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0821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5C08E59-117E-40EB-AF46-7E0E02DFA57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559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0535B3-4D68-4F2C-B5D7-156AAF88813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4975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7CDB6A-058A-4750-AD25-DD8477ACCB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932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C59BB8-DC9A-4C77-BE88-453F7DAB8A4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085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73CD33-BC02-469A-BD42-B5B26B6B66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5696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B43EEC-CC9B-4155-B528-BEA10D39A59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3113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2CFD6E-D92E-4E3D-963F-3D2AEF30BCC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17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3135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51353A-33DB-4120-B6AD-A1BA94805D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23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AECA44-774D-4AB8-977B-F8CE9337F43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858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89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0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49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76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516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E87B0-5F55-48C7-B257-5EA219CC3BF4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E77F0-B977-4753-A252-2C9CAFDB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 23"/>
          <p:cNvGrpSpPr/>
          <p:nvPr/>
        </p:nvGrpSpPr>
        <p:grpSpPr>
          <a:xfrm>
            <a:off x="252000" y="252000"/>
            <a:ext cx="252000" cy="6354000"/>
            <a:chOff x="252000" y="252000"/>
            <a:chExt cx="144000" cy="6354000"/>
          </a:xfrm>
        </p:grpSpPr>
        <p:sp>
          <p:nvSpPr>
            <p:cNvPr id="14" name="Rectangle 13"/>
            <p:cNvSpPr/>
            <p:nvPr userDrawn="1"/>
          </p:nvSpPr>
          <p:spPr bwMode="gray">
            <a:xfrm>
              <a:off x="252000" y="252000"/>
              <a:ext cx="144000" cy="39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 bwMode="gray">
            <a:xfrm>
              <a:off x="252000" y="648000"/>
              <a:ext cx="144000" cy="3376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 bwMode="gray">
            <a:xfrm>
              <a:off x="252000" y="4024800"/>
              <a:ext cx="144000" cy="1389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 bwMode="gray">
            <a:xfrm>
              <a:off x="252000" y="5414400"/>
              <a:ext cx="144000" cy="39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 bwMode="gray">
            <a:xfrm>
              <a:off x="252000" y="5810400"/>
              <a:ext cx="144000" cy="19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2" name="Rectangle 21"/>
            <p:cNvSpPr/>
            <p:nvPr userDrawn="1"/>
          </p:nvSpPr>
          <p:spPr bwMode="gray">
            <a:xfrm>
              <a:off x="252000" y="6109200"/>
              <a:ext cx="144000" cy="496800"/>
            </a:xfrm>
            <a:prstGeom prst="rect">
              <a:avLst/>
            </a:prstGeom>
            <a:solidFill>
              <a:srgbClr val="4033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  <p:pic>
        <p:nvPicPr>
          <p:cNvPr id="8" name="Image 7" descr="logo_texte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158268" y="6138000"/>
            <a:ext cx="1985732" cy="720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882000" y="613282"/>
            <a:ext cx="7434000" cy="15555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882000" y="2187433"/>
            <a:ext cx="7434000" cy="35847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1098000" y="6308725"/>
            <a:ext cx="827088" cy="2166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>
                <a:solidFill>
                  <a:srgbClr val="403387"/>
                </a:solidFill>
              </a:defRPr>
            </a:lvl1pPr>
          </a:lstStyle>
          <a:p>
            <a:r>
              <a:rPr lang="fr-FR" dirty="0" smtClean="0"/>
              <a:t>9/12/2013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1944000" y="6308725"/>
            <a:ext cx="4968552" cy="2166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fr-FR" dirty="0" err="1" smtClean="0">
                <a:solidFill>
                  <a:prstClr val="black"/>
                </a:solidFill>
              </a:rPr>
              <a:t>Presentation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Title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0" y="6633356"/>
            <a:ext cx="395536" cy="22464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500">
                <a:solidFill>
                  <a:schemeClr val="bg1"/>
                </a:solidFill>
              </a:defRPr>
            </a:lvl1pPr>
          </a:lstStyle>
          <a:p>
            <a:fld id="{733122C9-A0B9-462F-8757-0847AD287B63}" type="slidenum">
              <a:rPr lang="fr-FR" smtClean="0">
                <a:solidFill>
                  <a:prstClr val="white"/>
                </a:solidFill>
              </a:rPr>
              <a:pPr/>
              <a:t>‹#›</a:t>
            </a:fld>
            <a:endParaRPr lang="fr-FR" dirty="0">
              <a:solidFill>
                <a:prstClr val="white"/>
              </a:solidFill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 bwMode="gray">
            <a:xfrm>
              <a:off x="0" y="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 bwMode="gray">
            <a:xfrm>
              <a:off x="8892000" y="0"/>
              <a:ext cx="25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gray">
            <a:xfrm>
              <a:off x="0" y="6606000"/>
              <a:ext cx="9144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851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rgbClr val="403387"/>
          </a:solidFill>
          <a:latin typeface="+mj-lt"/>
          <a:ea typeface="+mj-ea"/>
          <a:cs typeface="+mj-cs"/>
        </a:defRPr>
      </a:lvl1pPr>
    </p:titleStyle>
    <p:bodyStyle>
      <a:lvl1pPr marL="201613" indent="-201613" algn="l" defTabSz="914400" rtl="0" eaLnBrk="1" latinLnBrk="0" hangingPunct="1">
        <a:lnSpc>
          <a:spcPct val="112000"/>
        </a:lnSpc>
        <a:spcBef>
          <a:spcPts val="800"/>
        </a:spcBef>
        <a:spcAft>
          <a:spcPts val="600"/>
        </a:spcAft>
        <a:buClr>
          <a:schemeClr val="accent1"/>
        </a:buClr>
        <a:buFont typeface="Wingdings" pitchFamily="2" charset="2"/>
        <a:buChar char="n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201613" indent="-201613" algn="l" defTabSz="914400" rtl="0" eaLnBrk="1" latinLnBrk="0" hangingPunct="1">
        <a:lnSpc>
          <a:spcPct val="112000"/>
        </a:lnSpc>
        <a:spcBef>
          <a:spcPts val="800"/>
        </a:spcBef>
        <a:spcAft>
          <a:spcPts val="600"/>
        </a:spcAft>
        <a:buClr>
          <a:schemeClr val="accent2"/>
        </a:buClr>
        <a:buFont typeface="Wingdings" pitchFamily="2" charset="2"/>
        <a:buChar char="n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201613" indent="-201613" algn="l" defTabSz="914400" rtl="0" eaLnBrk="1" latinLnBrk="0" hangingPunct="1">
        <a:lnSpc>
          <a:spcPct val="112000"/>
        </a:lnSpc>
        <a:spcBef>
          <a:spcPts val="800"/>
        </a:spcBef>
        <a:spcAft>
          <a:spcPts val="600"/>
        </a:spcAft>
        <a:buClr>
          <a:schemeClr val="accent3"/>
        </a:buClr>
        <a:buFont typeface="Wingdings" pitchFamily="2" charset="2"/>
        <a:buChar char="n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447675" indent="-255588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—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361950" indent="-171450" algn="l" defTabSz="914400" rtl="0" eaLnBrk="1" latinLnBrk="0" hangingPunct="1">
        <a:spcBef>
          <a:spcPts val="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F1C386-AE5E-4886-A285-7195A5E50B76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0F2F643-46AB-4885-8258-76ADA4DF8D66}" type="slidenum">
              <a:rPr lang="en-US" sz="120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7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504000" y="4038600"/>
            <a:ext cx="83880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Ancillary Services Procurement Methodology </a:t>
            </a:r>
            <a:br>
              <a:rPr lang="en-US" dirty="0" smtClean="0"/>
            </a:br>
            <a:r>
              <a:rPr lang="en-US" dirty="0" smtClean="0"/>
              <a:t>Technical Advisory Committee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-1584684" y="1"/>
            <a:ext cx="1404664" cy="40011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000" dirty="0" smtClean="0"/>
              <a:t>all visuals may be modified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-1584684" y="549276"/>
            <a:ext cx="1404664" cy="21698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000" b="1" dirty="0" smtClean="0"/>
              <a:t>To insert or replace a visual on the title page: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Remove the existing visual or visual area, then: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Insert / Picture / From file or click on the icon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Then place the visual in background position</a:t>
            </a:r>
          </a:p>
        </p:txBody>
      </p:sp>
      <p:pic>
        <p:nvPicPr>
          <p:cNvPr id="12" name="Espace réservé pour une image  11" descr="visuel_1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l="4135" r="4135"/>
          <a:stretch>
            <a:fillRect/>
          </a:stretch>
        </p:blipFill>
        <p:spPr/>
      </p:pic>
      <p:pic>
        <p:nvPicPr>
          <p:cNvPr id="13" name="Espace réservé pour une image  12" descr="visuel_2.jpg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/>
          <a:srcRect l="2549" r="2549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611560" y="5157192"/>
            <a:ext cx="81369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18793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2 – Assume 50% LRs with Equivalency </a:t>
            </a:r>
            <a:r>
              <a:rPr lang="en-US" dirty="0" smtClean="0"/>
              <a:t>Ratio – Example Values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Joint ROS/WMS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10/6/2014</a:t>
            </a: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216702"/>
              </p:ext>
            </p:extLst>
          </p:nvPr>
        </p:nvGraphicFramePr>
        <p:xfrm>
          <a:off x="152401" y="3505200"/>
          <a:ext cx="4419600" cy="2590802"/>
        </p:xfrm>
        <a:graphic>
          <a:graphicData uri="http://schemas.openxmlformats.org/drawingml/2006/table">
            <a:tbl>
              <a:tblPr/>
              <a:tblGrid>
                <a:gridCol w="585620"/>
                <a:gridCol w="942482"/>
                <a:gridCol w="951632"/>
                <a:gridCol w="585620"/>
                <a:gridCol w="585620"/>
                <a:gridCol w="768626"/>
              </a:tblGrid>
              <a:tr h="28283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August - 2015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0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RRS MW (</a:t>
                      </a:r>
                      <a:r>
                        <a:rPr lang="en-US" sz="1200" b="1" i="0" u="sng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Without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24% adjustment)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RRS MW (With 24% adjustment)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PFRS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Equivalency Ratio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262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22-02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03-06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07-10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11-14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15-18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19-22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183037"/>
              </p:ext>
            </p:extLst>
          </p:nvPr>
        </p:nvGraphicFramePr>
        <p:xfrm>
          <a:off x="4648201" y="3505200"/>
          <a:ext cx="4216399" cy="2590800"/>
        </p:xfrm>
        <a:graphic>
          <a:graphicData uri="http://schemas.openxmlformats.org/drawingml/2006/table">
            <a:tbl>
              <a:tblPr/>
              <a:tblGrid>
                <a:gridCol w="418501"/>
                <a:gridCol w="1060203"/>
                <a:gridCol w="1060203"/>
                <a:gridCol w="390601"/>
                <a:gridCol w="366188"/>
                <a:gridCol w="920703"/>
              </a:tblGrid>
              <a:tr h="278726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October - 2015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1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RRS MW (</a:t>
                      </a:r>
                      <a:r>
                        <a:rPr lang="en-US" sz="1200" b="1" i="0" u="sng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Without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24% adjustment)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RRS MW (With 24% adjustment)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PFRS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Equivalency Ratio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6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22-02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03-06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07-10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11-14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15-18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19-22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166053"/>
              </p:ext>
            </p:extLst>
          </p:nvPr>
        </p:nvGraphicFramePr>
        <p:xfrm>
          <a:off x="4724400" y="838200"/>
          <a:ext cx="4267202" cy="2527977"/>
        </p:xfrm>
        <a:graphic>
          <a:graphicData uri="http://schemas.openxmlformats.org/drawingml/2006/table">
            <a:tbl>
              <a:tblPr/>
              <a:tblGrid>
                <a:gridCol w="423544"/>
                <a:gridCol w="1072977"/>
                <a:gridCol w="1072977"/>
                <a:gridCol w="395307"/>
                <a:gridCol w="370601"/>
                <a:gridCol w="931796"/>
              </a:tblGrid>
              <a:tr h="27308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April- 2015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5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RRS MW (</a:t>
                      </a:r>
                      <a:r>
                        <a:rPr lang="en-US" sz="1200" b="1" i="0" u="sng" strike="noStrike" kern="12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Without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24% adjustment)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RRS MW (With 24% adjustment)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PFRS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Equivalency Ratio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206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22-02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03-06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07-10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11-14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15-18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6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19-22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278606"/>
              </p:ext>
            </p:extLst>
          </p:nvPr>
        </p:nvGraphicFramePr>
        <p:xfrm>
          <a:off x="228601" y="838200"/>
          <a:ext cx="4267197" cy="2491895"/>
        </p:xfrm>
        <a:graphic>
          <a:graphicData uri="http://schemas.openxmlformats.org/drawingml/2006/table">
            <a:tbl>
              <a:tblPr/>
              <a:tblGrid>
                <a:gridCol w="423543"/>
                <a:gridCol w="1072976"/>
                <a:gridCol w="1072976"/>
                <a:gridCol w="395307"/>
                <a:gridCol w="370600"/>
                <a:gridCol w="931795"/>
              </a:tblGrid>
              <a:tr h="26481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January- 2015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77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RRS MW (</a:t>
                      </a:r>
                      <a:r>
                        <a:rPr lang="en-US" sz="1200" b="1" i="0" u="sng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Without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24% adjustment)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RRS MW (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With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24% adjustment)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PFRS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Equivalency Ratio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22-02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03-06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07-10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11-14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15-18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19-22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089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882000" y="228600"/>
            <a:ext cx="7434000" cy="304800"/>
          </a:xfrm>
        </p:spPr>
        <p:txBody>
          <a:bodyPr/>
          <a:lstStyle/>
          <a:p>
            <a:pPr algn="ctr"/>
            <a:r>
              <a:rPr lang="en-US" dirty="0"/>
              <a:t>Option 2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>
          <a:xfrm>
            <a:off x="882000" y="1219200"/>
            <a:ext cx="7434000" cy="4800600"/>
          </a:xfrm>
        </p:spPr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Minimum generation capacity to supply RRS procurement at 20% using January 2015 ERCOT example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1404/.20 = 7,020Mw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Minimum generation capacity to supply RRS procurement at 24% using January 2015 ERCOT example</a:t>
            </a:r>
          </a:p>
          <a:p>
            <a:pPr marL="742950" lvl="1" indent="-28575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1503/.24 = 6,262.5Mw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10/23/2014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3122C9-A0B9-462F-8757-0847AD287B63}" type="slidenum">
              <a:rPr lang="fr-FR" smtClean="0">
                <a:solidFill>
                  <a:prstClr val="white"/>
                </a:solidFill>
              </a:rPr>
              <a:pPr/>
              <a:t>3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-1584684" y="0"/>
            <a:ext cx="1404664" cy="17081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000" b="1" dirty="0">
                <a:solidFill>
                  <a:prstClr val="black"/>
                </a:solidFill>
              </a:rPr>
              <a:t>Footer and date can be personalized as follow:</a:t>
            </a:r>
          </a:p>
          <a:p>
            <a:pPr>
              <a:spcBef>
                <a:spcPts val="600"/>
              </a:spcBef>
            </a:pPr>
            <a:r>
              <a:rPr lang="en-US" sz="1000" dirty="0">
                <a:solidFill>
                  <a:prstClr val="black"/>
                </a:solidFill>
              </a:rPr>
              <a:t>Insert / Header and footer</a:t>
            </a:r>
          </a:p>
          <a:p>
            <a:pPr>
              <a:spcBef>
                <a:spcPts val="600"/>
              </a:spcBef>
            </a:pPr>
            <a:r>
              <a:rPr lang="en-US" sz="1000" dirty="0">
                <a:solidFill>
                  <a:prstClr val="black"/>
                </a:solidFill>
              </a:rPr>
              <a:t>Select the date and type the appropriate title</a:t>
            </a:r>
          </a:p>
          <a:p>
            <a:pPr>
              <a:spcBef>
                <a:spcPts val="600"/>
              </a:spcBef>
            </a:pPr>
            <a:r>
              <a:rPr lang="en-US" sz="1000" dirty="0">
                <a:solidFill>
                  <a:prstClr val="black"/>
                </a:solidFill>
              </a:rPr>
              <a:t>Click on Apply to all</a:t>
            </a:r>
          </a:p>
        </p:txBody>
      </p:sp>
    </p:spTree>
    <p:extLst>
      <p:ext uri="{BB962C8B-B14F-4D97-AF65-F5344CB8AC3E}">
        <p14:creationId xmlns:p14="http://schemas.microsoft.com/office/powerpoint/2010/main" val="416340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882000" y="304800"/>
            <a:ext cx="7434000" cy="609600"/>
          </a:xfrm>
        </p:spPr>
        <p:txBody>
          <a:bodyPr/>
          <a:lstStyle/>
          <a:p>
            <a:pPr algn="ctr"/>
            <a:r>
              <a:rPr lang="en-US" dirty="0"/>
              <a:t>Conclusion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>
          <a:xfrm>
            <a:off x="882000" y="1447800"/>
            <a:ext cx="7434000" cy="4324351"/>
          </a:xfrm>
        </p:spPr>
        <p:txBody>
          <a:bodyPr/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Under the 20% RRS capability there are 757.5Mw of capacity needed to supply the RRS requirement.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Under the 20% RRS capability units with power augmentation cannot have the capacity in RRS, which will in effect take those units out of the RRS market, </a:t>
            </a: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especially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at on-peak times.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10/23/2014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-1584684" y="0"/>
            <a:ext cx="1404664" cy="17081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000" b="1" dirty="0" smtClean="0"/>
              <a:t>Footer and date can be personalized as follow: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Insert / Header and footer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Select the date and type the appropriate title</a:t>
            </a:r>
          </a:p>
          <a:p>
            <a:pPr>
              <a:spcBef>
                <a:spcPts val="600"/>
              </a:spcBef>
            </a:pPr>
            <a:r>
              <a:rPr lang="en-US" sz="1000" dirty="0" smtClean="0"/>
              <a:t>Click on Apply to all</a:t>
            </a:r>
          </a:p>
        </p:txBody>
      </p:sp>
    </p:spTree>
    <p:extLst>
      <p:ext uri="{BB962C8B-B14F-4D97-AF65-F5344CB8AC3E}">
        <p14:creationId xmlns:p14="http://schemas.microsoft.com/office/powerpoint/2010/main" val="416340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orth American PPT Template">
  <a:themeElements>
    <a:clrScheme name="GDF MULTI ENERGIE">
      <a:dk1>
        <a:sysClr val="windowText" lastClr="000000"/>
      </a:dk1>
      <a:lt1>
        <a:sysClr val="window" lastClr="FFFFFF"/>
      </a:lt1>
      <a:dk2>
        <a:srgbClr val="5F5F5F"/>
      </a:dk2>
      <a:lt2>
        <a:srgbClr val="FFFFFF"/>
      </a:lt2>
      <a:accent1>
        <a:srgbClr val="E10019"/>
      </a:accent1>
      <a:accent2>
        <a:srgbClr val="403387"/>
      </a:accent2>
      <a:accent3>
        <a:srgbClr val="8C85B7"/>
      </a:accent3>
      <a:accent4>
        <a:srgbClr val="D2D700"/>
      </a:accent4>
      <a:accent5>
        <a:srgbClr val="0086CD"/>
      </a:accent5>
      <a:accent6>
        <a:srgbClr val="403387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RCOT PowerPoint Template - Original Versio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467</Words>
  <Application>Microsoft Office PowerPoint</Application>
  <PresentationFormat>On-screen Show (4:3)</PresentationFormat>
  <Paragraphs>207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North American PPT Template</vt:lpstr>
      <vt:lpstr>ERCOT PowerPoint Template - Original Version</vt:lpstr>
      <vt:lpstr>Ancillary Services Procurement Methodology  Technical Advisory Committee  </vt:lpstr>
      <vt:lpstr>Option 2 – Assume 50% LRs with Equivalency Ratio – Example Values </vt:lpstr>
      <vt:lpstr>Option 2 Analysis</vt:lpstr>
      <vt:lpstr>Conclusion</vt:lpstr>
    </vt:vector>
  </TitlesOfParts>
  <Company>GDF SUEZ Energy 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Helton, Robert</dc:creator>
  <cp:lastModifiedBy>Helton, Robert</cp:lastModifiedBy>
  <cp:revision>5</cp:revision>
  <dcterms:created xsi:type="dcterms:W3CDTF">2014-10-08T13:37:53Z</dcterms:created>
  <dcterms:modified xsi:type="dcterms:W3CDTF">2014-10-08T16:08:37Z</dcterms:modified>
</cp:coreProperties>
</file>