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53CDF-0F67-465A-A745-137957DFDEB0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5E0-03F3-47A2-AD9E-47C8C4E99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62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53CDF-0F67-465A-A745-137957DFDEB0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5E0-03F3-47A2-AD9E-47C8C4E99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243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53CDF-0F67-465A-A745-137957DFDEB0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5E0-03F3-47A2-AD9E-47C8C4E99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87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53CDF-0F67-465A-A745-137957DFDEB0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5E0-03F3-47A2-AD9E-47C8C4E99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932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53CDF-0F67-465A-A745-137957DFDEB0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5E0-03F3-47A2-AD9E-47C8C4E99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180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53CDF-0F67-465A-A745-137957DFDEB0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5E0-03F3-47A2-AD9E-47C8C4E99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333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53CDF-0F67-465A-A745-137957DFDEB0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5E0-03F3-47A2-AD9E-47C8C4E99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43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53CDF-0F67-465A-A745-137957DFDEB0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5E0-03F3-47A2-AD9E-47C8C4E99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85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53CDF-0F67-465A-A745-137957DFDEB0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5E0-03F3-47A2-AD9E-47C8C4E99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751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53CDF-0F67-465A-A745-137957DFDEB0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5E0-03F3-47A2-AD9E-47C8C4E99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43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53CDF-0F67-465A-A745-137957DFDEB0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005E0-03F3-47A2-AD9E-47C8C4E99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069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53CDF-0F67-465A-A745-137957DFDEB0}" type="datetimeFigureOut">
              <a:rPr lang="en-US" smtClean="0"/>
              <a:t>9/29/2014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005E0-03F3-47A2-AD9E-47C8C4E996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039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QMWG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 smtClean="0"/>
              <a:t>S. Looney</a:t>
            </a:r>
          </a:p>
          <a:p>
            <a:pPr algn="r"/>
            <a:r>
              <a:rPr lang="en-US" dirty="0" smtClean="0"/>
              <a:t>October 6,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504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7500" lnSpcReduction="20000"/>
          </a:bodyPr>
          <a:lstStyle/>
          <a:p>
            <a:r>
              <a:rPr lang="en-US" i="1" u="sng" dirty="0" smtClean="0"/>
              <a:t>DRAFT NPRR for Settlement of AS Assignment in RT Operations</a:t>
            </a:r>
          </a:p>
          <a:p>
            <a:pPr lvl="1"/>
            <a:r>
              <a:rPr lang="en-US" dirty="0" smtClean="0"/>
              <a:t>NPRR as drafted pays QSE for capacity at the higher of MCPC or SPP.  Concerns that this provides an incentive to not participate in the market.</a:t>
            </a:r>
          </a:p>
          <a:p>
            <a:pPr lvl="1"/>
            <a:r>
              <a:rPr lang="en-US" dirty="0" smtClean="0"/>
              <a:t>Charges QSEs who are short AS</a:t>
            </a:r>
          </a:p>
          <a:p>
            <a:pPr lvl="1"/>
            <a:r>
              <a:rPr lang="en-US" dirty="0" smtClean="0"/>
              <a:t>Expecting to grey box the language so that settlement handled by dispute</a:t>
            </a:r>
          </a:p>
          <a:p>
            <a:pPr lvl="1"/>
            <a:r>
              <a:rPr lang="en-US" dirty="0" smtClean="0"/>
              <a:t>No provision for payment of AS to QSE who opted out of a RUC for AS.  They receive ORDC payment for capacity.</a:t>
            </a:r>
          </a:p>
          <a:p>
            <a:pPr lvl="1"/>
            <a:r>
              <a:rPr lang="en-US" dirty="0" smtClean="0"/>
              <a:t>If we do nothing, AS assignment to a QSE will receive ORDC.  Could this be disputed if QSE is harmed even without this NPRR?</a:t>
            </a:r>
          </a:p>
          <a:p>
            <a:pPr lvl="1"/>
            <a:r>
              <a:rPr lang="en-US" dirty="0" smtClean="0"/>
              <a:t>Draft NPRR did not have strong consensus.  Would be more appropriate for someone else to submit.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985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WMS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i="1" u="sng" dirty="0" smtClean="0"/>
              <a:t>Review of NPRR181, FIP Definition Revision</a:t>
            </a:r>
          </a:p>
          <a:p>
            <a:pPr lvl="1"/>
            <a:r>
              <a:rPr lang="en-US" dirty="0" smtClean="0"/>
              <a:t>Changes the FIP to align with the gas day</a:t>
            </a:r>
          </a:p>
          <a:p>
            <a:pPr lvl="1"/>
            <a:r>
              <a:rPr lang="en-US" dirty="0" smtClean="0"/>
              <a:t>Results in more accurate mitigated energy offer curves and LMPs  </a:t>
            </a:r>
          </a:p>
          <a:p>
            <a:pPr lvl="1"/>
            <a:r>
              <a:rPr lang="en-US" dirty="0" smtClean="0"/>
              <a:t>Results in more accurate make-whole settlement</a:t>
            </a:r>
          </a:p>
          <a:p>
            <a:pPr lvl="1"/>
            <a:r>
              <a:rPr lang="en-US" dirty="0" smtClean="0"/>
              <a:t>Could re-evaluate the project in conjunction with the weighted Resource specific FIP</a:t>
            </a:r>
          </a:p>
          <a:p>
            <a:pPr lvl="1"/>
            <a:r>
              <a:rPr lang="en-US" dirty="0" smtClean="0"/>
              <a:t>FERC discussion of power/gas coordination have been centered around gas scheduling flexibility and RT gas index price discovery </a:t>
            </a:r>
          </a:p>
          <a:p>
            <a:pPr lvl="1"/>
            <a:r>
              <a:rPr lang="en-US" dirty="0" smtClean="0"/>
              <a:t>Original project cost for NPRR181 was $220K and benefit estimated at $1.17M/</a:t>
            </a:r>
            <a:r>
              <a:rPr lang="en-US" dirty="0" err="1" smtClean="0"/>
              <a:t>yr</a:t>
            </a:r>
            <a:endParaRPr lang="en-US" dirty="0" smtClean="0"/>
          </a:p>
          <a:p>
            <a:pPr lvl="1"/>
            <a:r>
              <a:rPr lang="en-US" dirty="0" smtClean="0"/>
              <a:t>Requested QMWG to discuss with their teams and bring suggestions next month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883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i="1" u="sng" dirty="0" smtClean="0"/>
              <a:t>NPRR645, Real Time On-Line Capacity Revisions</a:t>
            </a:r>
          </a:p>
          <a:p>
            <a:pPr lvl="1"/>
            <a:r>
              <a:rPr lang="en-US" dirty="0" smtClean="0"/>
              <a:t>As written, for any 15 minute settlement interval in which there is a Base Point deviation for under-generation, the whole capacity of the Resource is not counted in ORDC calculation or payment</a:t>
            </a:r>
          </a:p>
          <a:p>
            <a:pPr lvl="1"/>
            <a:r>
              <a:rPr lang="en-US" dirty="0" smtClean="0"/>
              <a:t>Was the original discussion to only not count the under-generation quantity?</a:t>
            </a:r>
          </a:p>
          <a:p>
            <a:pPr lvl="1"/>
            <a:r>
              <a:rPr lang="en-US" dirty="0" smtClean="0"/>
              <a:t>If there is a Base Point deviation charge, the energy payment is already clawed back.  So is there really a need for the NPRR?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815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u="sng" dirty="0" smtClean="0"/>
              <a:t>NPRR646, Emergency Operations Settlement for CFC Testing </a:t>
            </a:r>
          </a:p>
          <a:p>
            <a:pPr lvl="1"/>
            <a:r>
              <a:rPr lang="en-US" dirty="0" smtClean="0"/>
              <a:t>QMWG recommends WMS endorse</a:t>
            </a:r>
          </a:p>
          <a:p>
            <a:pPr lvl="1"/>
            <a:r>
              <a:rPr lang="en-US" dirty="0" smtClean="0"/>
              <a:t>No concerns because testing duration is short</a:t>
            </a:r>
          </a:p>
          <a:p>
            <a:r>
              <a:rPr lang="en-US" i="1" u="sng" dirty="0" smtClean="0"/>
              <a:t>Generation Interconnection Commissioning and Checklists</a:t>
            </a:r>
          </a:p>
          <a:p>
            <a:pPr lvl="1"/>
            <a:r>
              <a:rPr lang="en-US" dirty="0" smtClean="0"/>
              <a:t>Defer for one month to allow ERCOT to complete incorporation of comments</a:t>
            </a:r>
          </a:p>
          <a:p>
            <a:pPr lvl="1"/>
            <a:r>
              <a:rPr lang="en-US" dirty="0" smtClean="0"/>
              <a:t>Will return to QMWG on October 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869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u="sng" dirty="0" smtClean="0"/>
              <a:t>DRAFT NPRR for ERCOT AS Assignment Process </a:t>
            </a:r>
          </a:p>
          <a:p>
            <a:pPr lvl="1"/>
            <a:r>
              <a:rPr lang="en-US" dirty="0" smtClean="0"/>
              <a:t>No change from draft proposed last month</a:t>
            </a:r>
          </a:p>
          <a:p>
            <a:pPr lvl="1"/>
            <a:r>
              <a:rPr lang="en-US" dirty="0" smtClean="0"/>
              <a:t>ERCOT plans to submit</a:t>
            </a:r>
          </a:p>
          <a:p>
            <a:pPr lvl="1"/>
            <a:r>
              <a:rPr lang="en-US" dirty="0" smtClean="0"/>
              <a:t>Specifies that the distribution be among the most QSEs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074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Assignments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i="1" u="sng" dirty="0" smtClean="0"/>
              <a:t>ERCOT Market Operations Report </a:t>
            </a:r>
          </a:p>
          <a:p>
            <a:pPr lvl="1"/>
            <a:r>
              <a:rPr lang="en-US" dirty="0" smtClean="0"/>
              <a:t>No SASMs since last report</a:t>
            </a:r>
          </a:p>
          <a:p>
            <a:pPr lvl="1"/>
            <a:r>
              <a:rPr lang="en-US" dirty="0" smtClean="0"/>
              <a:t>2 unique LDL overrides for voltage support</a:t>
            </a:r>
          </a:p>
          <a:p>
            <a:r>
              <a:rPr lang="en-US" i="1" u="sng" dirty="0" smtClean="0"/>
              <a:t>GREDP Report posted to meeting page</a:t>
            </a:r>
          </a:p>
        </p:txBody>
      </p:sp>
    </p:spTree>
    <p:extLst>
      <p:ext uri="{BB962C8B-B14F-4D97-AF65-F5344CB8AC3E}">
        <p14:creationId xmlns:p14="http://schemas.microsoft.com/office/powerpoint/2010/main" val="855677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409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QMWG Update to WMS</vt:lpstr>
      <vt:lpstr>WMS Assignments</vt:lpstr>
      <vt:lpstr>WMS Assignment</vt:lpstr>
      <vt:lpstr>WMS Assignments</vt:lpstr>
      <vt:lpstr>WMS Assignments</vt:lpstr>
      <vt:lpstr>WMS Assignments</vt:lpstr>
      <vt:lpstr>WMS Assignments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QMWG Update to WMS</dc:title>
  <dc:creator>Luminant</dc:creator>
  <cp:lastModifiedBy>Albracht, Brittney</cp:lastModifiedBy>
  <cp:revision>10</cp:revision>
  <dcterms:created xsi:type="dcterms:W3CDTF">2014-09-26T20:03:59Z</dcterms:created>
  <dcterms:modified xsi:type="dcterms:W3CDTF">2014-09-29T15:14:39Z</dcterms:modified>
</cp:coreProperties>
</file>