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192" y="15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October 6, 2014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PGRR039, Generation Data for Resource Adequacy and Reliability Reporting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Requires IEs to provide information to ERCOT which will be used in resource reports</a:t>
            </a:r>
          </a:p>
          <a:p>
            <a:r>
              <a:rPr lang="en-US" dirty="0" smtClean="0"/>
              <a:t>Requires TSPs to notify ERCOT if the TSP and IE agree to sign an SGIA prior to the completion of all studies in the FIS.</a:t>
            </a:r>
          </a:p>
          <a:p>
            <a:r>
              <a:rPr lang="en-US" dirty="0" smtClean="0"/>
              <a:t>Recommend approval of the 9/17 PLWG report and impact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2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CDR and Planning Study Model Differences</a:t>
            </a:r>
          </a:p>
          <a:p>
            <a:pPr lvl="1"/>
            <a:r>
              <a:rPr lang="en-US" dirty="0" smtClean="0"/>
              <a:t>Draft whitepaper is out for comments to PLWG, ROS and WMS</a:t>
            </a:r>
          </a:p>
          <a:p>
            <a:r>
              <a:rPr lang="en-US" dirty="0" smtClean="0"/>
              <a:t>Load Scaling Methodology Review</a:t>
            </a:r>
          </a:p>
          <a:p>
            <a:pPr lvl="1"/>
            <a:r>
              <a:rPr lang="en-US" dirty="0" smtClean="0"/>
              <a:t>Continued the dialogue on the appropriateness of scaling loads in the planning models</a:t>
            </a:r>
          </a:p>
          <a:p>
            <a:r>
              <a:rPr lang="en-US" dirty="0" smtClean="0"/>
              <a:t>Generation Deliverability Criteria</a:t>
            </a:r>
          </a:p>
          <a:p>
            <a:pPr lvl="1"/>
            <a:r>
              <a:rPr lang="en-US" dirty="0" smtClean="0"/>
              <a:t>ERCOT presented a draft criteria that would </a:t>
            </a:r>
            <a:r>
              <a:rPr lang="en-US" dirty="0" smtClean="0"/>
              <a:t>consider the economic benefit of relieving transmission constraints that limit </a:t>
            </a:r>
            <a:r>
              <a:rPr lang="en-US" smtClean="0"/>
              <a:t>generation deliverability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5629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128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PLWG Report to ROS</vt:lpstr>
      <vt:lpstr>PGRR039, Generation Data for Resource Adequacy and Reliability Reporting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50</cp:revision>
  <dcterms:created xsi:type="dcterms:W3CDTF">2013-06-12T20:00:16Z</dcterms:created>
  <dcterms:modified xsi:type="dcterms:W3CDTF">2014-09-30T15:17:19Z</dcterms:modified>
</cp:coreProperties>
</file>