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294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September 11,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10232"/>
              </p:ext>
            </p:extLst>
          </p:nvPr>
        </p:nvGraphicFramePr>
        <p:xfrm>
          <a:off x="76200" y="756395"/>
          <a:ext cx="8991599" cy="3064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</a:t>
                      </a:r>
                      <a:r>
                        <a:rPr lang="en-US" sz="105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2015-R1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2015-R2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NPRR588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>
                          <a:effectLst/>
                        </a:rPr>
                        <a:t>Clarifications for PV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NPRR615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>
                          <a:effectLst/>
                        </a:rPr>
                        <a:t>PVGR Forecasting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$105k-$145k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79334" y="1320801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September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54747</TotalTime>
  <Words>211</Words>
  <Application>Microsoft Office PowerPoint</Application>
  <PresentationFormat>On-screen Show (4:3)</PresentationFormat>
  <Paragraphs>60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1393</cp:revision>
  <cp:lastPrinted>2014-09-10T13:21:32Z</cp:lastPrinted>
  <dcterms:created xsi:type="dcterms:W3CDTF">2005-04-21T14:28:35Z</dcterms:created>
  <dcterms:modified xsi:type="dcterms:W3CDTF">2014-09-10T18:51:05Z</dcterms:modified>
</cp:coreProperties>
</file>