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letter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611C8F-158E-4B4B-B8E5-D380730830A3}" type="datetimeFigureOut">
              <a:rPr lang="en-US" smtClean="0"/>
              <a:t>9/9/2014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53215-D47B-48BA-BDBA-B238E3FC93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60964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611C8F-158E-4B4B-B8E5-D380730830A3}" type="datetimeFigureOut">
              <a:rPr lang="en-US" smtClean="0"/>
              <a:t>9/9/2014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553215-D47B-48BA-BDBA-B238E3FC93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39287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Market Training Working Group (MTWG)</a:t>
            </a:r>
            <a:endParaRPr lang="en-US" dirty="0" smtClean="0"/>
          </a:p>
        </p:txBody>
      </p:sp>
      <p:pic>
        <p:nvPicPr>
          <p:cNvPr id="3" name="Picture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2802925"/>
      </p:ext>
    </p:extLst>
  </p:cSld>
  <p:clrMapOvr>
    <a:masterClrMapping/>
  </p:clrMapOvr>
  <p:transition/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</Words>
  <Application>Microsoft Office PowerPoint</Application>
  <PresentationFormat>Letter Paper (8.5x11 in)</PresentationFormat>
  <Paragraphs>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Market Training Working Group (MTWG)</vt:lpstr>
    </vt:vector>
  </TitlesOfParts>
  <Company>The Electric Reliability Council of Texas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Market Training Working Group (MTWG)</dc:title>
  <dc:creator>Clifton, Susan</dc:creator>
  <cp:lastModifiedBy>Clifton, Susan</cp:lastModifiedBy>
  <cp:revision>1</cp:revision>
  <dcterms:created xsi:type="dcterms:W3CDTF">2014-09-09T20:18:42Z</dcterms:created>
  <dcterms:modified xsi:type="dcterms:W3CDTF">2014-09-09T20:18:42Z</dcterms:modified>
</cp:coreProperties>
</file>