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389" r:id="rId2"/>
    <p:sldId id="407" r:id="rId3"/>
    <p:sldId id="416" r:id="rId4"/>
    <p:sldId id="417" r:id="rId5"/>
    <p:sldId id="422" r:id="rId6"/>
    <p:sldId id="421" r:id="rId7"/>
    <p:sldId id="399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DDDDDD"/>
    <a:srgbClr val="40949A"/>
    <a:srgbClr val="0000CC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3" autoAdjust="0"/>
  </p:normalViewPr>
  <p:slideViewPr>
    <p:cSldViewPr>
      <p:cViewPr>
        <p:scale>
          <a:sx n="83" d="100"/>
          <a:sy n="83" d="100"/>
        </p:scale>
        <p:origin x="-138" y="-4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xqh5\Desktop\SEWG\2014\RTAML%20Stats%20081014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xqh5\Desktop\SEWG\2014\RTAML%20Stats%20081014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xqh5\Desktop\SEWG\2014\RTAML%20Stats%20081014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xqh5\Desktop\SEWG\2014\RTAML%20Stats%20081014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'Initial to Final'!$F$3</c:f>
              <c:strCache>
                <c:ptCount val="1"/>
                <c:pt idx="0">
                  <c:v>%Change Initial to Final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'Initial to Final'!$E$4:$E$181</c:f>
              <c:numCache>
                <c:formatCode>m/d/yy;@</c:formatCode>
                <c:ptCount val="178"/>
                <c:pt idx="0">
                  <c:v>41640</c:v>
                </c:pt>
                <c:pt idx="1">
                  <c:v>41641</c:v>
                </c:pt>
                <c:pt idx="2">
                  <c:v>41642</c:v>
                </c:pt>
                <c:pt idx="3">
                  <c:v>41643</c:v>
                </c:pt>
                <c:pt idx="4">
                  <c:v>41644</c:v>
                </c:pt>
                <c:pt idx="5">
                  <c:v>41645</c:v>
                </c:pt>
                <c:pt idx="6">
                  <c:v>41646</c:v>
                </c:pt>
                <c:pt idx="7">
                  <c:v>41647</c:v>
                </c:pt>
                <c:pt idx="8">
                  <c:v>41648</c:v>
                </c:pt>
                <c:pt idx="9">
                  <c:v>41649</c:v>
                </c:pt>
                <c:pt idx="10">
                  <c:v>41650</c:v>
                </c:pt>
                <c:pt idx="11">
                  <c:v>41651</c:v>
                </c:pt>
                <c:pt idx="12">
                  <c:v>41652</c:v>
                </c:pt>
                <c:pt idx="13">
                  <c:v>41653</c:v>
                </c:pt>
                <c:pt idx="14">
                  <c:v>41654</c:v>
                </c:pt>
                <c:pt idx="15">
                  <c:v>41655</c:v>
                </c:pt>
                <c:pt idx="16">
                  <c:v>41656</c:v>
                </c:pt>
                <c:pt idx="17">
                  <c:v>41657</c:v>
                </c:pt>
                <c:pt idx="18">
                  <c:v>41658</c:v>
                </c:pt>
                <c:pt idx="19">
                  <c:v>41659</c:v>
                </c:pt>
                <c:pt idx="20">
                  <c:v>41660</c:v>
                </c:pt>
                <c:pt idx="21">
                  <c:v>41661</c:v>
                </c:pt>
                <c:pt idx="22">
                  <c:v>41662</c:v>
                </c:pt>
                <c:pt idx="23">
                  <c:v>41663</c:v>
                </c:pt>
                <c:pt idx="24">
                  <c:v>41664</c:v>
                </c:pt>
                <c:pt idx="25">
                  <c:v>41665</c:v>
                </c:pt>
                <c:pt idx="26">
                  <c:v>41666</c:v>
                </c:pt>
                <c:pt idx="27">
                  <c:v>41667</c:v>
                </c:pt>
                <c:pt idx="28">
                  <c:v>41668</c:v>
                </c:pt>
                <c:pt idx="29">
                  <c:v>41669</c:v>
                </c:pt>
                <c:pt idx="30">
                  <c:v>41670</c:v>
                </c:pt>
                <c:pt idx="31">
                  <c:v>41671</c:v>
                </c:pt>
                <c:pt idx="32">
                  <c:v>41672</c:v>
                </c:pt>
                <c:pt idx="33">
                  <c:v>41673</c:v>
                </c:pt>
                <c:pt idx="34">
                  <c:v>41674</c:v>
                </c:pt>
                <c:pt idx="35">
                  <c:v>41675</c:v>
                </c:pt>
                <c:pt idx="36">
                  <c:v>41676</c:v>
                </c:pt>
                <c:pt idx="37">
                  <c:v>41677</c:v>
                </c:pt>
                <c:pt idx="38">
                  <c:v>41678</c:v>
                </c:pt>
                <c:pt idx="39">
                  <c:v>41679</c:v>
                </c:pt>
                <c:pt idx="40">
                  <c:v>41680</c:v>
                </c:pt>
                <c:pt idx="41">
                  <c:v>41681</c:v>
                </c:pt>
                <c:pt idx="42">
                  <c:v>41682</c:v>
                </c:pt>
                <c:pt idx="43">
                  <c:v>41683</c:v>
                </c:pt>
                <c:pt idx="44">
                  <c:v>41684</c:v>
                </c:pt>
                <c:pt idx="45">
                  <c:v>41685</c:v>
                </c:pt>
                <c:pt idx="46">
                  <c:v>41686</c:v>
                </c:pt>
                <c:pt idx="47">
                  <c:v>41687</c:v>
                </c:pt>
                <c:pt idx="48">
                  <c:v>41688</c:v>
                </c:pt>
                <c:pt idx="49">
                  <c:v>41689</c:v>
                </c:pt>
                <c:pt idx="50">
                  <c:v>41690</c:v>
                </c:pt>
                <c:pt idx="51">
                  <c:v>41691</c:v>
                </c:pt>
                <c:pt idx="52">
                  <c:v>41692</c:v>
                </c:pt>
                <c:pt idx="53">
                  <c:v>41693</c:v>
                </c:pt>
                <c:pt idx="54">
                  <c:v>41694</c:v>
                </c:pt>
                <c:pt idx="55">
                  <c:v>41695</c:v>
                </c:pt>
                <c:pt idx="56">
                  <c:v>41696</c:v>
                </c:pt>
                <c:pt idx="57">
                  <c:v>41697</c:v>
                </c:pt>
                <c:pt idx="58">
                  <c:v>41698</c:v>
                </c:pt>
                <c:pt idx="59">
                  <c:v>41699</c:v>
                </c:pt>
                <c:pt idx="60">
                  <c:v>41700</c:v>
                </c:pt>
                <c:pt idx="61">
                  <c:v>41701</c:v>
                </c:pt>
                <c:pt idx="62">
                  <c:v>41702</c:v>
                </c:pt>
                <c:pt idx="63">
                  <c:v>41703</c:v>
                </c:pt>
                <c:pt idx="64">
                  <c:v>41704</c:v>
                </c:pt>
                <c:pt idx="65">
                  <c:v>41705</c:v>
                </c:pt>
                <c:pt idx="66">
                  <c:v>41706</c:v>
                </c:pt>
                <c:pt idx="67">
                  <c:v>41707</c:v>
                </c:pt>
                <c:pt idx="68">
                  <c:v>41708</c:v>
                </c:pt>
                <c:pt idx="69">
                  <c:v>41709</c:v>
                </c:pt>
                <c:pt idx="70">
                  <c:v>41710</c:v>
                </c:pt>
                <c:pt idx="71">
                  <c:v>41711</c:v>
                </c:pt>
                <c:pt idx="72">
                  <c:v>41712</c:v>
                </c:pt>
                <c:pt idx="73">
                  <c:v>41713</c:v>
                </c:pt>
                <c:pt idx="74">
                  <c:v>41714</c:v>
                </c:pt>
                <c:pt idx="75">
                  <c:v>41715</c:v>
                </c:pt>
                <c:pt idx="76">
                  <c:v>41716</c:v>
                </c:pt>
                <c:pt idx="77">
                  <c:v>41717</c:v>
                </c:pt>
                <c:pt idx="78">
                  <c:v>41718</c:v>
                </c:pt>
                <c:pt idx="79">
                  <c:v>41719</c:v>
                </c:pt>
                <c:pt idx="80">
                  <c:v>41720</c:v>
                </c:pt>
                <c:pt idx="81">
                  <c:v>41721</c:v>
                </c:pt>
                <c:pt idx="82">
                  <c:v>41722</c:v>
                </c:pt>
                <c:pt idx="83">
                  <c:v>41723</c:v>
                </c:pt>
                <c:pt idx="84">
                  <c:v>41724</c:v>
                </c:pt>
                <c:pt idx="85">
                  <c:v>41725</c:v>
                </c:pt>
                <c:pt idx="86">
                  <c:v>41726</c:v>
                </c:pt>
                <c:pt idx="87">
                  <c:v>41727</c:v>
                </c:pt>
                <c:pt idx="88">
                  <c:v>41728</c:v>
                </c:pt>
                <c:pt idx="89">
                  <c:v>41729</c:v>
                </c:pt>
                <c:pt idx="90">
                  <c:v>41730</c:v>
                </c:pt>
                <c:pt idx="91">
                  <c:v>41731</c:v>
                </c:pt>
                <c:pt idx="92">
                  <c:v>41732</c:v>
                </c:pt>
                <c:pt idx="93">
                  <c:v>41733</c:v>
                </c:pt>
                <c:pt idx="94">
                  <c:v>41734</c:v>
                </c:pt>
                <c:pt idx="95">
                  <c:v>41735</c:v>
                </c:pt>
                <c:pt idx="96">
                  <c:v>41736</c:v>
                </c:pt>
                <c:pt idx="97">
                  <c:v>41737</c:v>
                </c:pt>
                <c:pt idx="98">
                  <c:v>41738</c:v>
                </c:pt>
                <c:pt idx="99">
                  <c:v>41739</c:v>
                </c:pt>
                <c:pt idx="100">
                  <c:v>41740</c:v>
                </c:pt>
                <c:pt idx="101">
                  <c:v>41741</c:v>
                </c:pt>
                <c:pt idx="102">
                  <c:v>41742</c:v>
                </c:pt>
                <c:pt idx="103">
                  <c:v>41743</c:v>
                </c:pt>
                <c:pt idx="104">
                  <c:v>41744</c:v>
                </c:pt>
                <c:pt idx="105">
                  <c:v>41745</c:v>
                </c:pt>
                <c:pt idx="106">
                  <c:v>41746</c:v>
                </c:pt>
                <c:pt idx="107">
                  <c:v>41747</c:v>
                </c:pt>
                <c:pt idx="108">
                  <c:v>41748</c:v>
                </c:pt>
                <c:pt idx="109">
                  <c:v>41749</c:v>
                </c:pt>
                <c:pt idx="110">
                  <c:v>41750</c:v>
                </c:pt>
                <c:pt idx="111">
                  <c:v>41751</c:v>
                </c:pt>
                <c:pt idx="112">
                  <c:v>41752</c:v>
                </c:pt>
                <c:pt idx="113">
                  <c:v>41753</c:v>
                </c:pt>
                <c:pt idx="114">
                  <c:v>41754</c:v>
                </c:pt>
                <c:pt idx="115">
                  <c:v>41755</c:v>
                </c:pt>
                <c:pt idx="116">
                  <c:v>41756</c:v>
                </c:pt>
                <c:pt idx="117">
                  <c:v>41757</c:v>
                </c:pt>
                <c:pt idx="118">
                  <c:v>41758</c:v>
                </c:pt>
                <c:pt idx="119">
                  <c:v>41759</c:v>
                </c:pt>
                <c:pt idx="120">
                  <c:v>41760</c:v>
                </c:pt>
                <c:pt idx="121">
                  <c:v>41761</c:v>
                </c:pt>
                <c:pt idx="122">
                  <c:v>41762</c:v>
                </c:pt>
                <c:pt idx="123">
                  <c:v>41763</c:v>
                </c:pt>
                <c:pt idx="124">
                  <c:v>41764</c:v>
                </c:pt>
                <c:pt idx="125">
                  <c:v>41765</c:v>
                </c:pt>
                <c:pt idx="126">
                  <c:v>41766</c:v>
                </c:pt>
                <c:pt idx="127">
                  <c:v>41767</c:v>
                </c:pt>
                <c:pt idx="128">
                  <c:v>41768</c:v>
                </c:pt>
                <c:pt idx="129">
                  <c:v>41769</c:v>
                </c:pt>
                <c:pt idx="130">
                  <c:v>41770</c:v>
                </c:pt>
                <c:pt idx="131">
                  <c:v>41771</c:v>
                </c:pt>
                <c:pt idx="132">
                  <c:v>41772</c:v>
                </c:pt>
                <c:pt idx="133">
                  <c:v>41773</c:v>
                </c:pt>
                <c:pt idx="134">
                  <c:v>41774</c:v>
                </c:pt>
                <c:pt idx="135">
                  <c:v>41775</c:v>
                </c:pt>
                <c:pt idx="136">
                  <c:v>41776</c:v>
                </c:pt>
                <c:pt idx="137">
                  <c:v>41777</c:v>
                </c:pt>
                <c:pt idx="138">
                  <c:v>41778</c:v>
                </c:pt>
                <c:pt idx="139">
                  <c:v>41779</c:v>
                </c:pt>
                <c:pt idx="140">
                  <c:v>41780</c:v>
                </c:pt>
                <c:pt idx="141">
                  <c:v>41781</c:v>
                </c:pt>
                <c:pt idx="142">
                  <c:v>41782</c:v>
                </c:pt>
                <c:pt idx="143">
                  <c:v>41783</c:v>
                </c:pt>
                <c:pt idx="144">
                  <c:v>41784</c:v>
                </c:pt>
                <c:pt idx="145">
                  <c:v>41785</c:v>
                </c:pt>
                <c:pt idx="146">
                  <c:v>41786</c:v>
                </c:pt>
                <c:pt idx="147">
                  <c:v>41787</c:v>
                </c:pt>
                <c:pt idx="148">
                  <c:v>41788</c:v>
                </c:pt>
                <c:pt idx="149">
                  <c:v>41789</c:v>
                </c:pt>
                <c:pt idx="150">
                  <c:v>41790</c:v>
                </c:pt>
                <c:pt idx="151">
                  <c:v>41791</c:v>
                </c:pt>
                <c:pt idx="152">
                  <c:v>41792</c:v>
                </c:pt>
                <c:pt idx="153">
                  <c:v>41793</c:v>
                </c:pt>
                <c:pt idx="154">
                  <c:v>41794</c:v>
                </c:pt>
                <c:pt idx="155">
                  <c:v>41795</c:v>
                </c:pt>
                <c:pt idx="156">
                  <c:v>41796</c:v>
                </c:pt>
                <c:pt idx="157">
                  <c:v>41797</c:v>
                </c:pt>
                <c:pt idx="158">
                  <c:v>41798</c:v>
                </c:pt>
                <c:pt idx="159">
                  <c:v>41799</c:v>
                </c:pt>
                <c:pt idx="160">
                  <c:v>41800</c:v>
                </c:pt>
                <c:pt idx="161">
                  <c:v>41801</c:v>
                </c:pt>
                <c:pt idx="162">
                  <c:v>41802</c:v>
                </c:pt>
                <c:pt idx="163">
                  <c:v>41803</c:v>
                </c:pt>
                <c:pt idx="164">
                  <c:v>41804</c:v>
                </c:pt>
                <c:pt idx="165">
                  <c:v>41805</c:v>
                </c:pt>
                <c:pt idx="166">
                  <c:v>41806</c:v>
                </c:pt>
                <c:pt idx="167">
                  <c:v>41807</c:v>
                </c:pt>
                <c:pt idx="168">
                  <c:v>41808</c:v>
                </c:pt>
                <c:pt idx="169">
                  <c:v>41809</c:v>
                </c:pt>
                <c:pt idx="170">
                  <c:v>41810</c:v>
                </c:pt>
                <c:pt idx="171">
                  <c:v>41811</c:v>
                </c:pt>
                <c:pt idx="172">
                  <c:v>41812</c:v>
                </c:pt>
                <c:pt idx="173">
                  <c:v>41813</c:v>
                </c:pt>
                <c:pt idx="174">
                  <c:v>41814</c:v>
                </c:pt>
                <c:pt idx="175">
                  <c:v>41815</c:v>
                </c:pt>
                <c:pt idx="176">
                  <c:v>41816</c:v>
                </c:pt>
                <c:pt idx="177">
                  <c:v>41817</c:v>
                </c:pt>
              </c:numCache>
            </c:numRef>
          </c:cat>
          <c:val>
            <c:numRef>
              <c:f>'Initial to Final'!$F$4:$F$181</c:f>
              <c:numCache>
                <c:formatCode>0.0000%</c:formatCode>
                <c:ptCount val="178"/>
                <c:pt idx="0">
                  <c:v>-8.7703230946084287E-3</c:v>
                </c:pt>
                <c:pt idx="1">
                  <c:v>-3.4445517520584264E-4</c:v>
                </c:pt>
                <c:pt idx="2">
                  <c:v>-3.8965297480158491E-3</c:v>
                </c:pt>
                <c:pt idx="3">
                  <c:v>3.3649472619609486E-4</c:v>
                </c:pt>
                <c:pt idx="4">
                  <c:v>3.9167837052909134E-3</c:v>
                </c:pt>
                <c:pt idx="5">
                  <c:v>-2.1104809460096552E-3</c:v>
                </c:pt>
                <c:pt idx="6">
                  <c:v>-4.720395193656802E-3</c:v>
                </c:pt>
                <c:pt idx="7">
                  <c:v>-1.253257777092847E-2</c:v>
                </c:pt>
                <c:pt idx="8">
                  <c:v>-6.2261251562623111E-3</c:v>
                </c:pt>
                <c:pt idx="9">
                  <c:v>5.3541881553005781E-3</c:v>
                </c:pt>
                <c:pt idx="10">
                  <c:v>1.1950547828411729E-2</c:v>
                </c:pt>
                <c:pt idx="11">
                  <c:v>1.3352512962222061E-2</c:v>
                </c:pt>
                <c:pt idx="12">
                  <c:v>8.2017355102120167E-3</c:v>
                </c:pt>
                <c:pt idx="13">
                  <c:v>-1.9407974978158903E-3</c:v>
                </c:pt>
                <c:pt idx="14">
                  <c:v>6.659150332958527E-3</c:v>
                </c:pt>
                <c:pt idx="15">
                  <c:v>-5.8679083832342419E-3</c:v>
                </c:pt>
                <c:pt idx="16">
                  <c:v>3.5028371531078614E-3</c:v>
                </c:pt>
                <c:pt idx="17">
                  <c:v>1.9062307202092829E-3</c:v>
                </c:pt>
                <c:pt idx="18">
                  <c:v>6.9835940428911412E-3</c:v>
                </c:pt>
                <c:pt idx="19">
                  <c:v>7.7789909678159597E-3</c:v>
                </c:pt>
                <c:pt idx="20">
                  <c:v>-5.5924194593939894E-3</c:v>
                </c:pt>
                <c:pt idx="21">
                  <c:v>6.5337382411452512E-3</c:v>
                </c:pt>
                <c:pt idx="22">
                  <c:v>-1.3302074467266143E-2</c:v>
                </c:pt>
                <c:pt idx="23">
                  <c:v>-2.5294456555567746E-3</c:v>
                </c:pt>
                <c:pt idx="24">
                  <c:v>-4.731990742417533E-3</c:v>
                </c:pt>
                <c:pt idx="25">
                  <c:v>7.0786349965791234E-3</c:v>
                </c:pt>
                <c:pt idx="26">
                  <c:v>-1.3010922892177862E-3</c:v>
                </c:pt>
                <c:pt idx="27">
                  <c:v>-8.1247658402093213E-3</c:v>
                </c:pt>
                <c:pt idx="28">
                  <c:v>-6.8856339207603733E-4</c:v>
                </c:pt>
                <c:pt idx="29">
                  <c:v>-9.6910345806211773E-3</c:v>
                </c:pt>
                <c:pt idx="30">
                  <c:v>3.4323416439646882E-3</c:v>
                </c:pt>
                <c:pt idx="31">
                  <c:v>1.1372020941935446E-2</c:v>
                </c:pt>
                <c:pt idx="32">
                  <c:v>-2.0031406230577938E-3</c:v>
                </c:pt>
                <c:pt idx="33">
                  <c:v>-3.3180038751676987E-3</c:v>
                </c:pt>
                <c:pt idx="34">
                  <c:v>8.4024343981328644E-4</c:v>
                </c:pt>
                <c:pt idx="35">
                  <c:v>-4.1163862071216754E-3</c:v>
                </c:pt>
                <c:pt idx="36">
                  <c:v>-2.0201683764381001E-2</c:v>
                </c:pt>
                <c:pt idx="37">
                  <c:v>-7.2512550254338988E-3</c:v>
                </c:pt>
                <c:pt idx="38">
                  <c:v>-3.6867935916894126E-3</c:v>
                </c:pt>
                <c:pt idx="39">
                  <c:v>-1.5176136315551041E-3</c:v>
                </c:pt>
                <c:pt idx="40">
                  <c:v>-5.1385211248184343E-3</c:v>
                </c:pt>
                <c:pt idx="41">
                  <c:v>-3.0988165282491401E-3</c:v>
                </c:pt>
                <c:pt idx="42">
                  <c:v>-2.0798227498761059E-3</c:v>
                </c:pt>
                <c:pt idx="43">
                  <c:v>4.4081604312468488E-4</c:v>
                </c:pt>
                <c:pt idx="44">
                  <c:v>1.5348207434800686E-3</c:v>
                </c:pt>
                <c:pt idx="45">
                  <c:v>2.9541504097041526E-3</c:v>
                </c:pt>
                <c:pt idx="46">
                  <c:v>-1.9611941796867979E-3</c:v>
                </c:pt>
                <c:pt idx="47">
                  <c:v>3.5277539839026636E-3</c:v>
                </c:pt>
                <c:pt idx="48">
                  <c:v>7.1839301383761073E-3</c:v>
                </c:pt>
                <c:pt idx="49">
                  <c:v>1.4069555528260325E-2</c:v>
                </c:pt>
                <c:pt idx="50">
                  <c:v>1.3473427463057104E-2</c:v>
                </c:pt>
                <c:pt idx="51">
                  <c:v>1.0117781801600912E-2</c:v>
                </c:pt>
                <c:pt idx="52">
                  <c:v>8.0349452543562669E-3</c:v>
                </c:pt>
                <c:pt idx="53">
                  <c:v>3.513631893932655E-3</c:v>
                </c:pt>
                <c:pt idx="54">
                  <c:v>-7.2506277108955425E-4</c:v>
                </c:pt>
                <c:pt idx="55">
                  <c:v>-3.4666119799294857E-3</c:v>
                </c:pt>
                <c:pt idx="56">
                  <c:v>4.371854090498839E-3</c:v>
                </c:pt>
                <c:pt idx="57">
                  <c:v>3.5715562458053444E-3</c:v>
                </c:pt>
                <c:pt idx="58">
                  <c:v>-3.7460829372942587E-3</c:v>
                </c:pt>
                <c:pt idx="59">
                  <c:v>-1.9369560407605779E-3</c:v>
                </c:pt>
                <c:pt idx="60">
                  <c:v>-2.1769555389352352E-2</c:v>
                </c:pt>
                <c:pt idx="61">
                  <c:v>-1.692103286829244E-2</c:v>
                </c:pt>
                <c:pt idx="62">
                  <c:v>-9.7265217829180083E-3</c:v>
                </c:pt>
                <c:pt idx="63">
                  <c:v>5.0740983904802811E-4</c:v>
                </c:pt>
                <c:pt idx="64">
                  <c:v>-5.8071430936746452E-3</c:v>
                </c:pt>
                <c:pt idx="65">
                  <c:v>-8.3907309327026797E-3</c:v>
                </c:pt>
                <c:pt idx="66">
                  <c:v>-2.9161811987880652E-2</c:v>
                </c:pt>
                <c:pt idx="67">
                  <c:v>-1.2691725925527968E-2</c:v>
                </c:pt>
                <c:pt idx="68">
                  <c:v>4.132096903137969E-4</c:v>
                </c:pt>
                <c:pt idx="69">
                  <c:v>8.8134592752168745E-3</c:v>
                </c:pt>
                <c:pt idx="70">
                  <c:v>5.7013412376542005E-3</c:v>
                </c:pt>
                <c:pt idx="71">
                  <c:v>4.6311913402464393E-3</c:v>
                </c:pt>
                <c:pt idx="72">
                  <c:v>8.6155935269265488E-2</c:v>
                </c:pt>
                <c:pt idx="73">
                  <c:v>-8.2707772921198873E-3</c:v>
                </c:pt>
                <c:pt idx="74">
                  <c:v>-7.340861619959619E-3</c:v>
                </c:pt>
                <c:pt idx="75">
                  <c:v>-8.0282656971832431E-3</c:v>
                </c:pt>
                <c:pt idx="76">
                  <c:v>-8.1067542926567589E-3</c:v>
                </c:pt>
                <c:pt idx="77">
                  <c:v>-7.6753985938430389E-3</c:v>
                </c:pt>
                <c:pt idx="78">
                  <c:v>-5.2303013942387741E-3</c:v>
                </c:pt>
                <c:pt idx="79">
                  <c:v>-2.0165672833678166E-3</c:v>
                </c:pt>
                <c:pt idx="80">
                  <c:v>3.3772838738611782E-2</c:v>
                </c:pt>
                <c:pt idx="81">
                  <c:v>-3.0269083295161505E-3</c:v>
                </c:pt>
                <c:pt idx="82">
                  <c:v>-1.1629885957010237E-3</c:v>
                </c:pt>
                <c:pt idx="83">
                  <c:v>7.1281083116285105E-3</c:v>
                </c:pt>
                <c:pt idx="84">
                  <c:v>2.4926710034163641E-3</c:v>
                </c:pt>
                <c:pt idx="85">
                  <c:v>2.1652956361165898E-3</c:v>
                </c:pt>
                <c:pt idx="86">
                  <c:v>-1.9703304234907778E-3</c:v>
                </c:pt>
                <c:pt idx="87">
                  <c:v>-4.8344954550251697E-3</c:v>
                </c:pt>
                <c:pt idx="88">
                  <c:v>-5.0056019515108815E-3</c:v>
                </c:pt>
                <c:pt idx="89">
                  <c:v>-3.2126981041781105E-3</c:v>
                </c:pt>
                <c:pt idx="90">
                  <c:v>6.3763882989239344E-3</c:v>
                </c:pt>
                <c:pt idx="91">
                  <c:v>-5.0514880213602788E-3</c:v>
                </c:pt>
                <c:pt idx="92">
                  <c:v>-2.041740847545848E-2</c:v>
                </c:pt>
                <c:pt idx="93">
                  <c:v>-1.0582266678725218E-2</c:v>
                </c:pt>
                <c:pt idx="94">
                  <c:v>-1.6663308530050696E-2</c:v>
                </c:pt>
                <c:pt idx="95">
                  <c:v>-1.6008677992611228E-2</c:v>
                </c:pt>
                <c:pt idx="96">
                  <c:v>-1.5471515517926899E-2</c:v>
                </c:pt>
                <c:pt idx="97">
                  <c:v>-1.618347281149932E-2</c:v>
                </c:pt>
                <c:pt idx="98">
                  <c:v>-1.3384162092954753E-2</c:v>
                </c:pt>
                <c:pt idx="99">
                  <c:v>-5.7992645320289722E-3</c:v>
                </c:pt>
                <c:pt idx="100">
                  <c:v>-1.1029540885375135E-2</c:v>
                </c:pt>
                <c:pt idx="101">
                  <c:v>-1.6814078955665508E-2</c:v>
                </c:pt>
                <c:pt idx="102">
                  <c:v>-1.6178359966104155E-2</c:v>
                </c:pt>
                <c:pt idx="103">
                  <c:v>-1.5918019387156618E-2</c:v>
                </c:pt>
                <c:pt idx="104">
                  <c:v>-1.4759745311855485E-2</c:v>
                </c:pt>
                <c:pt idx="105">
                  <c:v>-1.2889913624717095E-2</c:v>
                </c:pt>
                <c:pt idx="106">
                  <c:v>2.3582387440502575E-3</c:v>
                </c:pt>
                <c:pt idx="107">
                  <c:v>5.4742158582189657E-3</c:v>
                </c:pt>
                <c:pt idx="108">
                  <c:v>-3.0607112538729372E-3</c:v>
                </c:pt>
                <c:pt idx="109">
                  <c:v>1.9761658762504908E-2</c:v>
                </c:pt>
                <c:pt idx="110">
                  <c:v>6.9426125104549152E-3</c:v>
                </c:pt>
                <c:pt idx="111">
                  <c:v>2.2216063728017273E-2</c:v>
                </c:pt>
                <c:pt idx="112">
                  <c:v>6.6320212736843227E-3</c:v>
                </c:pt>
                <c:pt idx="113">
                  <c:v>6.8158434825957154E-3</c:v>
                </c:pt>
                <c:pt idx="114">
                  <c:v>9.7150082573398584E-3</c:v>
                </c:pt>
                <c:pt idx="115">
                  <c:v>6.9419383150028501E-3</c:v>
                </c:pt>
                <c:pt idx="116">
                  <c:v>4.8556924630851241E-3</c:v>
                </c:pt>
                <c:pt idx="117">
                  <c:v>3.5710937612172481E-3</c:v>
                </c:pt>
                <c:pt idx="118">
                  <c:v>-5.7419483830794052E-3</c:v>
                </c:pt>
                <c:pt idx="119">
                  <c:v>2.3074067792435292E-3</c:v>
                </c:pt>
                <c:pt idx="120">
                  <c:v>5.5514514574051318E-3</c:v>
                </c:pt>
                <c:pt idx="121">
                  <c:v>-6.0141405942811099E-3</c:v>
                </c:pt>
                <c:pt idx="122">
                  <c:v>-6.3086445383866048E-3</c:v>
                </c:pt>
                <c:pt idx="123">
                  <c:v>-8.7663566783184653E-4</c:v>
                </c:pt>
                <c:pt idx="124">
                  <c:v>-3.6854813665094794E-3</c:v>
                </c:pt>
                <c:pt idx="125">
                  <c:v>-1.4239630676023102E-2</c:v>
                </c:pt>
                <c:pt idx="126">
                  <c:v>-8.1684473564855725E-3</c:v>
                </c:pt>
                <c:pt idx="127">
                  <c:v>-6.74333162043576E-3</c:v>
                </c:pt>
                <c:pt idx="128">
                  <c:v>-5.9755180669450597E-3</c:v>
                </c:pt>
                <c:pt idx="129">
                  <c:v>-1.3379404490994019E-2</c:v>
                </c:pt>
                <c:pt idx="130">
                  <c:v>-0.15459625109965122</c:v>
                </c:pt>
                <c:pt idx="131">
                  <c:v>-0.16565837217810245</c:v>
                </c:pt>
                <c:pt idx="132">
                  <c:v>-0.20120362335686467</c:v>
                </c:pt>
                <c:pt idx="133">
                  <c:v>-0.20206664277606717</c:v>
                </c:pt>
                <c:pt idx="134">
                  <c:v>-0.19272937960962633</c:v>
                </c:pt>
                <c:pt idx="135">
                  <c:v>-1.0887756011350658E-2</c:v>
                </c:pt>
                <c:pt idx="136">
                  <c:v>-1.5855930544198045E-2</c:v>
                </c:pt>
                <c:pt idx="137">
                  <c:v>-1.6701657318555257E-2</c:v>
                </c:pt>
                <c:pt idx="138">
                  <c:v>-1.484093329002994E-2</c:v>
                </c:pt>
                <c:pt idx="139">
                  <c:v>-1.5623153611057304E-2</c:v>
                </c:pt>
                <c:pt idx="140">
                  <c:v>-1.7495815546996463E-2</c:v>
                </c:pt>
                <c:pt idx="141">
                  <c:v>-1.1948365431242898E-2</c:v>
                </c:pt>
                <c:pt idx="142">
                  <c:v>-1.8122651798090403E-2</c:v>
                </c:pt>
                <c:pt idx="143">
                  <c:v>-1.491040153173193E-2</c:v>
                </c:pt>
                <c:pt idx="144">
                  <c:v>-1.0173560649415487E-2</c:v>
                </c:pt>
                <c:pt idx="145">
                  <c:v>-2.1480427900523531E-2</c:v>
                </c:pt>
                <c:pt idx="146">
                  <c:v>-1.4695193877941238E-2</c:v>
                </c:pt>
                <c:pt idx="147">
                  <c:v>-1.0274543927268389E-2</c:v>
                </c:pt>
                <c:pt idx="148">
                  <c:v>-1.3934318566398997E-2</c:v>
                </c:pt>
                <c:pt idx="149">
                  <c:v>-1.6090897465364025E-2</c:v>
                </c:pt>
                <c:pt idx="150">
                  <c:v>-1.4441842128646076E-2</c:v>
                </c:pt>
                <c:pt idx="151">
                  <c:v>-8.717094691371911E-3</c:v>
                </c:pt>
                <c:pt idx="152">
                  <c:v>-9.6482897654182331E-3</c:v>
                </c:pt>
                <c:pt idx="153">
                  <c:v>-6.1228886339556414E-3</c:v>
                </c:pt>
                <c:pt idx="154">
                  <c:v>-5.6901090699991068E-3</c:v>
                </c:pt>
                <c:pt idx="155">
                  <c:v>-9.6135395024202434E-3</c:v>
                </c:pt>
                <c:pt idx="156">
                  <c:v>-1.092641704036996E-2</c:v>
                </c:pt>
                <c:pt idx="157">
                  <c:v>-9.359681553962421E-3</c:v>
                </c:pt>
                <c:pt idx="158">
                  <c:v>-1.9915078488497101E-3</c:v>
                </c:pt>
                <c:pt idx="159">
                  <c:v>-5.2755214882966167E-3</c:v>
                </c:pt>
                <c:pt idx="160">
                  <c:v>-4.0646832553245804E-3</c:v>
                </c:pt>
                <c:pt idx="161">
                  <c:v>-8.5946596549721106E-3</c:v>
                </c:pt>
                <c:pt idx="162">
                  <c:v>-1.4108734123883079E-2</c:v>
                </c:pt>
                <c:pt idx="163">
                  <c:v>-1.0090779159656598E-2</c:v>
                </c:pt>
                <c:pt idx="164">
                  <c:v>-1.0187478060570576E-2</c:v>
                </c:pt>
                <c:pt idx="165">
                  <c:v>-3.5994250109959002E-3</c:v>
                </c:pt>
                <c:pt idx="166">
                  <c:v>-6.6853500002169016E-3</c:v>
                </c:pt>
                <c:pt idx="167">
                  <c:v>-4.6947843947518705E-3</c:v>
                </c:pt>
                <c:pt idx="168">
                  <c:v>-9.8044838431426157E-3</c:v>
                </c:pt>
                <c:pt idx="169">
                  <c:v>-5.3668970304623243E-3</c:v>
                </c:pt>
                <c:pt idx="170">
                  <c:v>-7.3703503023513682E-3</c:v>
                </c:pt>
                <c:pt idx="171">
                  <c:v>-2.5436567443791387E-3</c:v>
                </c:pt>
                <c:pt idx="172">
                  <c:v>-5.8554862282342724E-4</c:v>
                </c:pt>
                <c:pt idx="173">
                  <c:v>3.0724780615528774E-3</c:v>
                </c:pt>
                <c:pt idx="174">
                  <c:v>9.4635164454711165E-3</c:v>
                </c:pt>
                <c:pt idx="175">
                  <c:v>1.8498554158147291E-2</c:v>
                </c:pt>
                <c:pt idx="176">
                  <c:v>8.6611638271522299E-3</c:v>
                </c:pt>
                <c:pt idx="177">
                  <c:v>-4.5123487896588414E-4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8320000"/>
        <c:axId val="58321536"/>
      </c:lineChart>
      <c:dateAx>
        <c:axId val="58320000"/>
        <c:scaling>
          <c:orientation val="minMax"/>
        </c:scaling>
        <c:delete val="0"/>
        <c:axPos val="b"/>
        <c:numFmt formatCode="m/d/yy;@" sourceLinked="1"/>
        <c:majorTickMark val="out"/>
        <c:minorTickMark val="none"/>
        <c:tickLblPos val="low"/>
        <c:crossAx val="58321536"/>
        <c:crosses val="autoZero"/>
        <c:auto val="1"/>
        <c:lblOffset val="100"/>
        <c:baseTimeUnit val="days"/>
      </c:dateAx>
      <c:valAx>
        <c:axId val="58321536"/>
        <c:scaling>
          <c:orientation val="minMax"/>
        </c:scaling>
        <c:delete val="0"/>
        <c:axPos val="l"/>
        <c:majorGridlines/>
        <c:numFmt formatCode="0.0000%" sourceLinked="1"/>
        <c:majorTickMark val="out"/>
        <c:minorTickMark val="none"/>
        <c:tickLblPos val="nextTo"/>
        <c:crossAx val="583200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'I to F Normalized'!$F$2</c:f>
              <c:strCache>
                <c:ptCount val="1"/>
                <c:pt idx="0">
                  <c:v>%Change Initial to Final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'I to F Normalized'!$E$3:$E$180</c:f>
              <c:numCache>
                <c:formatCode>m/d/yy;@</c:formatCode>
                <c:ptCount val="178"/>
                <c:pt idx="0">
                  <c:v>41640</c:v>
                </c:pt>
                <c:pt idx="1">
                  <c:v>41641</c:v>
                </c:pt>
                <c:pt idx="2">
                  <c:v>41642</c:v>
                </c:pt>
                <c:pt idx="3">
                  <c:v>41643</c:v>
                </c:pt>
                <c:pt idx="4">
                  <c:v>41644</c:v>
                </c:pt>
                <c:pt idx="5">
                  <c:v>41645</c:v>
                </c:pt>
                <c:pt idx="6">
                  <c:v>41646</c:v>
                </c:pt>
                <c:pt idx="7">
                  <c:v>41647</c:v>
                </c:pt>
                <c:pt idx="8">
                  <c:v>41648</c:v>
                </c:pt>
                <c:pt idx="9">
                  <c:v>41649</c:v>
                </c:pt>
                <c:pt idx="10">
                  <c:v>41650</c:v>
                </c:pt>
                <c:pt idx="11">
                  <c:v>41651</c:v>
                </c:pt>
                <c:pt idx="12">
                  <c:v>41652</c:v>
                </c:pt>
                <c:pt idx="13">
                  <c:v>41653</c:v>
                </c:pt>
                <c:pt idx="14">
                  <c:v>41654</c:v>
                </c:pt>
                <c:pt idx="15">
                  <c:v>41655</c:v>
                </c:pt>
                <c:pt idx="16">
                  <c:v>41656</c:v>
                </c:pt>
                <c:pt idx="17">
                  <c:v>41657</c:v>
                </c:pt>
                <c:pt idx="18">
                  <c:v>41658</c:v>
                </c:pt>
                <c:pt idx="19">
                  <c:v>41659</c:v>
                </c:pt>
                <c:pt idx="20">
                  <c:v>41660</c:v>
                </c:pt>
                <c:pt idx="21">
                  <c:v>41661</c:v>
                </c:pt>
                <c:pt idx="22">
                  <c:v>41662</c:v>
                </c:pt>
                <c:pt idx="23">
                  <c:v>41663</c:v>
                </c:pt>
                <c:pt idx="24">
                  <c:v>41664</c:v>
                </c:pt>
                <c:pt idx="25">
                  <c:v>41665</c:v>
                </c:pt>
                <c:pt idx="26">
                  <c:v>41666</c:v>
                </c:pt>
                <c:pt idx="27">
                  <c:v>41667</c:v>
                </c:pt>
                <c:pt idx="28">
                  <c:v>41668</c:v>
                </c:pt>
                <c:pt idx="29">
                  <c:v>41669</c:v>
                </c:pt>
                <c:pt idx="30">
                  <c:v>41670</c:v>
                </c:pt>
                <c:pt idx="31">
                  <c:v>41671</c:v>
                </c:pt>
                <c:pt idx="32">
                  <c:v>41672</c:v>
                </c:pt>
                <c:pt idx="33">
                  <c:v>41673</c:v>
                </c:pt>
                <c:pt idx="34">
                  <c:v>41674</c:v>
                </c:pt>
                <c:pt idx="35">
                  <c:v>41675</c:v>
                </c:pt>
                <c:pt idx="36">
                  <c:v>41676</c:v>
                </c:pt>
                <c:pt idx="37">
                  <c:v>41677</c:v>
                </c:pt>
                <c:pt idx="38">
                  <c:v>41678</c:v>
                </c:pt>
                <c:pt idx="39">
                  <c:v>41679</c:v>
                </c:pt>
                <c:pt idx="40">
                  <c:v>41680</c:v>
                </c:pt>
                <c:pt idx="41">
                  <c:v>41681</c:v>
                </c:pt>
                <c:pt idx="42">
                  <c:v>41682</c:v>
                </c:pt>
                <c:pt idx="43">
                  <c:v>41683</c:v>
                </c:pt>
                <c:pt idx="44">
                  <c:v>41684</c:v>
                </c:pt>
                <c:pt idx="45">
                  <c:v>41685</c:v>
                </c:pt>
                <c:pt idx="46">
                  <c:v>41686</c:v>
                </c:pt>
                <c:pt idx="47">
                  <c:v>41687</c:v>
                </c:pt>
                <c:pt idx="48">
                  <c:v>41688</c:v>
                </c:pt>
                <c:pt idx="49">
                  <c:v>41689</c:v>
                </c:pt>
                <c:pt idx="50">
                  <c:v>41690</c:v>
                </c:pt>
                <c:pt idx="51">
                  <c:v>41691</c:v>
                </c:pt>
                <c:pt idx="52">
                  <c:v>41692</c:v>
                </c:pt>
                <c:pt idx="53">
                  <c:v>41693</c:v>
                </c:pt>
                <c:pt idx="54">
                  <c:v>41694</c:v>
                </c:pt>
                <c:pt idx="55">
                  <c:v>41695</c:v>
                </c:pt>
                <c:pt idx="56">
                  <c:v>41696</c:v>
                </c:pt>
                <c:pt idx="57">
                  <c:v>41697</c:v>
                </c:pt>
                <c:pt idx="58">
                  <c:v>41698</c:v>
                </c:pt>
                <c:pt idx="59">
                  <c:v>41699</c:v>
                </c:pt>
                <c:pt idx="60">
                  <c:v>41700</c:v>
                </c:pt>
                <c:pt idx="61">
                  <c:v>41701</c:v>
                </c:pt>
                <c:pt idx="62">
                  <c:v>41702</c:v>
                </c:pt>
                <c:pt idx="63">
                  <c:v>41703</c:v>
                </c:pt>
                <c:pt idx="64">
                  <c:v>41704</c:v>
                </c:pt>
                <c:pt idx="65">
                  <c:v>41705</c:v>
                </c:pt>
                <c:pt idx="66">
                  <c:v>41706</c:v>
                </c:pt>
                <c:pt idx="67">
                  <c:v>41707</c:v>
                </c:pt>
                <c:pt idx="68">
                  <c:v>41708</c:v>
                </c:pt>
                <c:pt idx="69">
                  <c:v>41709</c:v>
                </c:pt>
                <c:pt idx="70">
                  <c:v>41710</c:v>
                </c:pt>
                <c:pt idx="71">
                  <c:v>41711</c:v>
                </c:pt>
                <c:pt idx="72">
                  <c:v>41712</c:v>
                </c:pt>
                <c:pt idx="73">
                  <c:v>41713</c:v>
                </c:pt>
                <c:pt idx="74">
                  <c:v>41714</c:v>
                </c:pt>
                <c:pt idx="75">
                  <c:v>41715</c:v>
                </c:pt>
                <c:pt idx="76">
                  <c:v>41716</c:v>
                </c:pt>
                <c:pt idx="77">
                  <c:v>41717</c:v>
                </c:pt>
                <c:pt idx="78">
                  <c:v>41718</c:v>
                </c:pt>
                <c:pt idx="79">
                  <c:v>41719</c:v>
                </c:pt>
                <c:pt idx="80">
                  <c:v>41720</c:v>
                </c:pt>
                <c:pt idx="81">
                  <c:v>41721</c:v>
                </c:pt>
                <c:pt idx="82">
                  <c:v>41722</c:v>
                </c:pt>
                <c:pt idx="83">
                  <c:v>41723</c:v>
                </c:pt>
                <c:pt idx="84">
                  <c:v>41724</c:v>
                </c:pt>
                <c:pt idx="85">
                  <c:v>41725</c:v>
                </c:pt>
                <c:pt idx="86">
                  <c:v>41726</c:v>
                </c:pt>
                <c:pt idx="87">
                  <c:v>41727</c:v>
                </c:pt>
                <c:pt idx="88">
                  <c:v>41728</c:v>
                </c:pt>
                <c:pt idx="89">
                  <c:v>41729</c:v>
                </c:pt>
                <c:pt idx="90">
                  <c:v>41730</c:v>
                </c:pt>
                <c:pt idx="91">
                  <c:v>41731</c:v>
                </c:pt>
                <c:pt idx="92">
                  <c:v>41732</c:v>
                </c:pt>
                <c:pt idx="93">
                  <c:v>41733</c:v>
                </c:pt>
                <c:pt idx="94">
                  <c:v>41734</c:v>
                </c:pt>
                <c:pt idx="95">
                  <c:v>41735</c:v>
                </c:pt>
                <c:pt idx="96">
                  <c:v>41736</c:v>
                </c:pt>
                <c:pt idx="97">
                  <c:v>41737</c:v>
                </c:pt>
                <c:pt idx="98">
                  <c:v>41738</c:v>
                </c:pt>
                <c:pt idx="99">
                  <c:v>41739</c:v>
                </c:pt>
                <c:pt idx="100">
                  <c:v>41740</c:v>
                </c:pt>
                <c:pt idx="101">
                  <c:v>41741</c:v>
                </c:pt>
                <c:pt idx="102">
                  <c:v>41742</c:v>
                </c:pt>
                <c:pt idx="103">
                  <c:v>41743</c:v>
                </c:pt>
                <c:pt idx="104">
                  <c:v>41744</c:v>
                </c:pt>
                <c:pt idx="105">
                  <c:v>41745</c:v>
                </c:pt>
                <c:pt idx="106">
                  <c:v>41746</c:v>
                </c:pt>
                <c:pt idx="107">
                  <c:v>41747</c:v>
                </c:pt>
                <c:pt idx="108">
                  <c:v>41748</c:v>
                </c:pt>
                <c:pt idx="109">
                  <c:v>41749</c:v>
                </c:pt>
                <c:pt idx="110">
                  <c:v>41750</c:v>
                </c:pt>
                <c:pt idx="111">
                  <c:v>41751</c:v>
                </c:pt>
                <c:pt idx="112">
                  <c:v>41752</c:v>
                </c:pt>
                <c:pt idx="113">
                  <c:v>41753</c:v>
                </c:pt>
                <c:pt idx="114">
                  <c:v>41754</c:v>
                </c:pt>
                <c:pt idx="115">
                  <c:v>41755</c:v>
                </c:pt>
                <c:pt idx="116">
                  <c:v>41756</c:v>
                </c:pt>
                <c:pt idx="117">
                  <c:v>41757</c:v>
                </c:pt>
                <c:pt idx="118">
                  <c:v>41758</c:v>
                </c:pt>
                <c:pt idx="119">
                  <c:v>41759</c:v>
                </c:pt>
                <c:pt idx="120">
                  <c:v>41760</c:v>
                </c:pt>
                <c:pt idx="121">
                  <c:v>41761</c:v>
                </c:pt>
                <c:pt idx="122">
                  <c:v>41762</c:v>
                </c:pt>
                <c:pt idx="123">
                  <c:v>41763</c:v>
                </c:pt>
                <c:pt idx="124">
                  <c:v>41764</c:v>
                </c:pt>
                <c:pt idx="125">
                  <c:v>41765</c:v>
                </c:pt>
                <c:pt idx="126">
                  <c:v>41766</c:v>
                </c:pt>
                <c:pt idx="127">
                  <c:v>41767</c:v>
                </c:pt>
                <c:pt idx="128">
                  <c:v>41768</c:v>
                </c:pt>
                <c:pt idx="129">
                  <c:v>41769</c:v>
                </c:pt>
                <c:pt idx="130">
                  <c:v>41770</c:v>
                </c:pt>
                <c:pt idx="131">
                  <c:v>41771</c:v>
                </c:pt>
                <c:pt idx="132">
                  <c:v>41772</c:v>
                </c:pt>
                <c:pt idx="133">
                  <c:v>41773</c:v>
                </c:pt>
                <c:pt idx="134">
                  <c:v>41774</c:v>
                </c:pt>
                <c:pt idx="135">
                  <c:v>41775</c:v>
                </c:pt>
                <c:pt idx="136">
                  <c:v>41776</c:v>
                </c:pt>
                <c:pt idx="137">
                  <c:v>41777</c:v>
                </c:pt>
                <c:pt idx="138">
                  <c:v>41778</c:v>
                </c:pt>
                <c:pt idx="139">
                  <c:v>41779</c:v>
                </c:pt>
                <c:pt idx="140">
                  <c:v>41780</c:v>
                </c:pt>
                <c:pt idx="141">
                  <c:v>41781</c:v>
                </c:pt>
                <c:pt idx="142">
                  <c:v>41782</c:v>
                </c:pt>
                <c:pt idx="143">
                  <c:v>41783</c:v>
                </c:pt>
                <c:pt idx="144">
                  <c:v>41784</c:v>
                </c:pt>
                <c:pt idx="145">
                  <c:v>41785</c:v>
                </c:pt>
                <c:pt idx="146">
                  <c:v>41786</c:v>
                </c:pt>
                <c:pt idx="147">
                  <c:v>41787</c:v>
                </c:pt>
                <c:pt idx="148">
                  <c:v>41788</c:v>
                </c:pt>
                <c:pt idx="149">
                  <c:v>41789</c:v>
                </c:pt>
                <c:pt idx="150">
                  <c:v>41790</c:v>
                </c:pt>
                <c:pt idx="151">
                  <c:v>41791</c:v>
                </c:pt>
                <c:pt idx="152">
                  <c:v>41792</c:v>
                </c:pt>
                <c:pt idx="153">
                  <c:v>41793</c:v>
                </c:pt>
                <c:pt idx="154">
                  <c:v>41794</c:v>
                </c:pt>
                <c:pt idx="155">
                  <c:v>41795</c:v>
                </c:pt>
                <c:pt idx="156">
                  <c:v>41796</c:v>
                </c:pt>
                <c:pt idx="157">
                  <c:v>41797</c:v>
                </c:pt>
                <c:pt idx="158">
                  <c:v>41798</c:v>
                </c:pt>
                <c:pt idx="159">
                  <c:v>41799</c:v>
                </c:pt>
                <c:pt idx="160">
                  <c:v>41800</c:v>
                </c:pt>
                <c:pt idx="161">
                  <c:v>41801</c:v>
                </c:pt>
                <c:pt idx="162">
                  <c:v>41802</c:v>
                </c:pt>
                <c:pt idx="163">
                  <c:v>41803</c:v>
                </c:pt>
                <c:pt idx="164">
                  <c:v>41804</c:v>
                </c:pt>
                <c:pt idx="165">
                  <c:v>41805</c:v>
                </c:pt>
                <c:pt idx="166">
                  <c:v>41806</c:v>
                </c:pt>
                <c:pt idx="167">
                  <c:v>41807</c:v>
                </c:pt>
                <c:pt idx="168">
                  <c:v>41808</c:v>
                </c:pt>
                <c:pt idx="169">
                  <c:v>41809</c:v>
                </c:pt>
                <c:pt idx="170">
                  <c:v>41810</c:v>
                </c:pt>
                <c:pt idx="171">
                  <c:v>41811</c:v>
                </c:pt>
                <c:pt idx="172">
                  <c:v>41812</c:v>
                </c:pt>
                <c:pt idx="173">
                  <c:v>41813</c:v>
                </c:pt>
                <c:pt idx="174">
                  <c:v>41814</c:v>
                </c:pt>
                <c:pt idx="175">
                  <c:v>41815</c:v>
                </c:pt>
                <c:pt idx="176">
                  <c:v>41816</c:v>
                </c:pt>
                <c:pt idx="177">
                  <c:v>41817</c:v>
                </c:pt>
              </c:numCache>
            </c:numRef>
          </c:cat>
          <c:val>
            <c:numRef>
              <c:f>'I to F Normalized'!$F$3:$F$180</c:f>
              <c:numCache>
                <c:formatCode>0.0000%</c:formatCode>
                <c:ptCount val="178"/>
                <c:pt idx="0">
                  <c:v>-8.7703230946084287E-3</c:v>
                </c:pt>
                <c:pt idx="1">
                  <c:v>-3.4445517520584264E-4</c:v>
                </c:pt>
                <c:pt idx="2">
                  <c:v>-3.8965297480158486E-3</c:v>
                </c:pt>
                <c:pt idx="3">
                  <c:v>3.364947261960948E-4</c:v>
                </c:pt>
                <c:pt idx="4">
                  <c:v>3.9167837052909134E-3</c:v>
                </c:pt>
                <c:pt idx="5">
                  <c:v>-2.1104809460096548E-3</c:v>
                </c:pt>
                <c:pt idx="6">
                  <c:v>-4.7203951936568012E-3</c:v>
                </c:pt>
                <c:pt idx="7">
                  <c:v>-1.253257777092847E-2</c:v>
                </c:pt>
                <c:pt idx="8">
                  <c:v>-6.2261251562623103E-3</c:v>
                </c:pt>
                <c:pt idx="9">
                  <c:v>5.3541881553005773E-3</c:v>
                </c:pt>
                <c:pt idx="10">
                  <c:v>1.1950547828411727E-2</c:v>
                </c:pt>
                <c:pt idx="11">
                  <c:v>1.3352512962222059E-2</c:v>
                </c:pt>
                <c:pt idx="12">
                  <c:v>8.2017355102120149E-3</c:v>
                </c:pt>
                <c:pt idx="13">
                  <c:v>-1.9407974978158903E-3</c:v>
                </c:pt>
                <c:pt idx="14">
                  <c:v>6.6591503329585262E-3</c:v>
                </c:pt>
                <c:pt idx="15">
                  <c:v>-5.8679083832342419E-3</c:v>
                </c:pt>
                <c:pt idx="16">
                  <c:v>3.502837153107861E-3</c:v>
                </c:pt>
                <c:pt idx="17">
                  <c:v>1.9062307202092831E-3</c:v>
                </c:pt>
                <c:pt idx="18">
                  <c:v>6.9835940428911404E-3</c:v>
                </c:pt>
                <c:pt idx="19">
                  <c:v>7.7789909678159588E-3</c:v>
                </c:pt>
                <c:pt idx="20">
                  <c:v>-5.5924194593939894E-3</c:v>
                </c:pt>
                <c:pt idx="21">
                  <c:v>6.5337382411452512E-3</c:v>
                </c:pt>
                <c:pt idx="22">
                  <c:v>-1.3302074467266141E-2</c:v>
                </c:pt>
                <c:pt idx="23">
                  <c:v>-2.5294456555567746E-3</c:v>
                </c:pt>
                <c:pt idx="24">
                  <c:v>-4.7319907424175321E-3</c:v>
                </c:pt>
                <c:pt idx="25">
                  <c:v>7.0786349965791225E-3</c:v>
                </c:pt>
                <c:pt idx="26">
                  <c:v>-1.301092289217786E-3</c:v>
                </c:pt>
                <c:pt idx="27">
                  <c:v>-8.1247658402093196E-3</c:v>
                </c:pt>
                <c:pt idx="28">
                  <c:v>-6.8856339207603733E-4</c:v>
                </c:pt>
                <c:pt idx="29">
                  <c:v>-9.6910345806211756E-3</c:v>
                </c:pt>
                <c:pt idx="30">
                  <c:v>3.4323416439646882E-3</c:v>
                </c:pt>
                <c:pt idx="31">
                  <c:v>1.1372020941935445E-2</c:v>
                </c:pt>
                <c:pt idx="32">
                  <c:v>-2.0031406230577938E-3</c:v>
                </c:pt>
                <c:pt idx="33">
                  <c:v>-3.3180038751676987E-3</c:v>
                </c:pt>
                <c:pt idx="34">
                  <c:v>8.4024343981328633E-4</c:v>
                </c:pt>
                <c:pt idx="35">
                  <c:v>-4.1163862071216754E-3</c:v>
                </c:pt>
                <c:pt idx="36">
                  <c:v>-2.0201683764381001E-2</c:v>
                </c:pt>
                <c:pt idx="37">
                  <c:v>-7.2512550254338988E-3</c:v>
                </c:pt>
                <c:pt idx="38">
                  <c:v>-3.6867935916894126E-3</c:v>
                </c:pt>
                <c:pt idx="39">
                  <c:v>-1.5176136315551041E-3</c:v>
                </c:pt>
                <c:pt idx="40">
                  <c:v>-5.1385211248184334E-3</c:v>
                </c:pt>
                <c:pt idx="41">
                  <c:v>-3.0988165282491396E-3</c:v>
                </c:pt>
                <c:pt idx="42">
                  <c:v>-2.0798227498761055E-3</c:v>
                </c:pt>
                <c:pt idx="43">
                  <c:v>4.4081604312468488E-4</c:v>
                </c:pt>
                <c:pt idx="44">
                  <c:v>1.5348207434800684E-3</c:v>
                </c:pt>
                <c:pt idx="45">
                  <c:v>2.9541504097041521E-3</c:v>
                </c:pt>
                <c:pt idx="46">
                  <c:v>-1.9611941796867983E-3</c:v>
                </c:pt>
                <c:pt idx="47">
                  <c:v>3.5277539839026631E-3</c:v>
                </c:pt>
                <c:pt idx="48">
                  <c:v>7.1839301383761064E-3</c:v>
                </c:pt>
                <c:pt idx="49">
                  <c:v>1.4069555528260324E-2</c:v>
                </c:pt>
                <c:pt idx="50">
                  <c:v>1.3473427463057103E-2</c:v>
                </c:pt>
                <c:pt idx="51">
                  <c:v>1.011778180160091E-2</c:v>
                </c:pt>
                <c:pt idx="52">
                  <c:v>8.0349452543562652E-3</c:v>
                </c:pt>
                <c:pt idx="53">
                  <c:v>3.513631893932655E-3</c:v>
                </c:pt>
                <c:pt idx="54">
                  <c:v>-7.2506277108955425E-4</c:v>
                </c:pt>
                <c:pt idx="55">
                  <c:v>-3.4666119799294857E-3</c:v>
                </c:pt>
                <c:pt idx="56">
                  <c:v>4.3718540904988381E-3</c:v>
                </c:pt>
                <c:pt idx="57">
                  <c:v>3.571556245805344E-3</c:v>
                </c:pt>
                <c:pt idx="58">
                  <c:v>-3.7460829372942582E-3</c:v>
                </c:pt>
                <c:pt idx="59">
                  <c:v>-1.9369560407605779E-3</c:v>
                </c:pt>
                <c:pt idx="60">
                  <c:v>-2.1769555389352348E-2</c:v>
                </c:pt>
                <c:pt idx="61">
                  <c:v>-1.692103286829244E-2</c:v>
                </c:pt>
                <c:pt idx="62">
                  <c:v>-9.7265217829180083E-3</c:v>
                </c:pt>
                <c:pt idx="63">
                  <c:v>5.07409839048028E-4</c:v>
                </c:pt>
                <c:pt idx="64">
                  <c:v>-5.8071430936746452E-3</c:v>
                </c:pt>
                <c:pt idx="65">
                  <c:v>-8.390730932702678E-3</c:v>
                </c:pt>
                <c:pt idx="66">
                  <c:v>-2.9161811987880648E-2</c:v>
                </c:pt>
                <c:pt idx="67">
                  <c:v>-1.2691725925527968E-2</c:v>
                </c:pt>
                <c:pt idx="68">
                  <c:v>4.1320969031379684E-4</c:v>
                </c:pt>
                <c:pt idx="69">
                  <c:v>8.8134592752168745E-3</c:v>
                </c:pt>
                <c:pt idx="70">
                  <c:v>5.7013412376541997E-3</c:v>
                </c:pt>
                <c:pt idx="71">
                  <c:v>4.6311913402464393E-3</c:v>
                </c:pt>
                <c:pt idx="72">
                  <c:v>-3.293520768379726E-3</c:v>
                </c:pt>
                <c:pt idx="73">
                  <c:v>-8.2707772921198856E-3</c:v>
                </c:pt>
                <c:pt idx="74">
                  <c:v>-7.3408616199596181E-3</c:v>
                </c:pt>
                <c:pt idx="75">
                  <c:v>-8.0282656971832431E-3</c:v>
                </c:pt>
                <c:pt idx="76">
                  <c:v>-8.1067542926567572E-3</c:v>
                </c:pt>
                <c:pt idx="77">
                  <c:v>-7.6753985938430389E-3</c:v>
                </c:pt>
                <c:pt idx="78">
                  <c:v>-5.2303013942387741E-3</c:v>
                </c:pt>
                <c:pt idx="79">
                  <c:v>-2.0165672833678166E-3</c:v>
                </c:pt>
                <c:pt idx="80">
                  <c:v>3.3772838738611782E-2</c:v>
                </c:pt>
                <c:pt idx="81">
                  <c:v>-3.0269083295161501E-3</c:v>
                </c:pt>
                <c:pt idx="82">
                  <c:v>-1.1629885957010234E-3</c:v>
                </c:pt>
                <c:pt idx="83">
                  <c:v>7.1281083116285096E-3</c:v>
                </c:pt>
                <c:pt idx="84">
                  <c:v>2.4926710034163641E-3</c:v>
                </c:pt>
                <c:pt idx="85">
                  <c:v>2.1652956361165893E-3</c:v>
                </c:pt>
                <c:pt idx="86">
                  <c:v>-1.9703304234907782E-3</c:v>
                </c:pt>
                <c:pt idx="87">
                  <c:v>-4.8344954550251689E-3</c:v>
                </c:pt>
                <c:pt idx="88">
                  <c:v>-5.0056019515108815E-3</c:v>
                </c:pt>
                <c:pt idx="89">
                  <c:v>-3.2126981041781101E-3</c:v>
                </c:pt>
                <c:pt idx="90">
                  <c:v>6.3763882989239344E-3</c:v>
                </c:pt>
                <c:pt idx="91">
                  <c:v>-5.0514880213602788E-3</c:v>
                </c:pt>
                <c:pt idx="92">
                  <c:v>-2.041740847545848E-2</c:v>
                </c:pt>
                <c:pt idx="93">
                  <c:v>-1.0582266678725217E-2</c:v>
                </c:pt>
                <c:pt idx="94">
                  <c:v>-1.6663308530050696E-2</c:v>
                </c:pt>
                <c:pt idx="95">
                  <c:v>-1.6008677992611225E-2</c:v>
                </c:pt>
                <c:pt idx="96">
                  <c:v>-1.5471515517926899E-2</c:v>
                </c:pt>
                <c:pt idx="97">
                  <c:v>-1.618347281149932E-2</c:v>
                </c:pt>
                <c:pt idx="98">
                  <c:v>-1.3384162092954751E-2</c:v>
                </c:pt>
                <c:pt idx="99">
                  <c:v>-5.7992645320289722E-3</c:v>
                </c:pt>
                <c:pt idx="100">
                  <c:v>-1.1029540885375135E-2</c:v>
                </c:pt>
                <c:pt idx="101">
                  <c:v>-1.6814078955665508E-2</c:v>
                </c:pt>
                <c:pt idx="102">
                  <c:v>-1.6178359966104151E-2</c:v>
                </c:pt>
                <c:pt idx="103">
                  <c:v>-1.5918019387156618E-2</c:v>
                </c:pt>
                <c:pt idx="104">
                  <c:v>-1.4759745311855485E-2</c:v>
                </c:pt>
                <c:pt idx="105">
                  <c:v>-1.2889913624717095E-2</c:v>
                </c:pt>
                <c:pt idx="106">
                  <c:v>2.3582387440502575E-3</c:v>
                </c:pt>
                <c:pt idx="107">
                  <c:v>5.4742158582189657E-3</c:v>
                </c:pt>
                <c:pt idx="108">
                  <c:v>-3.0607112538729368E-3</c:v>
                </c:pt>
                <c:pt idx="109">
                  <c:v>1.9761658762504908E-2</c:v>
                </c:pt>
                <c:pt idx="110">
                  <c:v>6.9426125104549144E-3</c:v>
                </c:pt>
                <c:pt idx="111">
                  <c:v>2.2216063728017269E-2</c:v>
                </c:pt>
                <c:pt idx="112">
                  <c:v>6.6320212736843227E-3</c:v>
                </c:pt>
                <c:pt idx="113">
                  <c:v>6.8158434825957145E-3</c:v>
                </c:pt>
                <c:pt idx="114">
                  <c:v>9.7150082573398567E-3</c:v>
                </c:pt>
                <c:pt idx="115">
                  <c:v>6.9419383150028493E-3</c:v>
                </c:pt>
                <c:pt idx="116">
                  <c:v>4.8556924630851232E-3</c:v>
                </c:pt>
                <c:pt idx="117">
                  <c:v>3.5710937612172481E-3</c:v>
                </c:pt>
                <c:pt idx="118">
                  <c:v>-5.7419483830794043E-3</c:v>
                </c:pt>
                <c:pt idx="119">
                  <c:v>2.3074067792435292E-3</c:v>
                </c:pt>
                <c:pt idx="120">
                  <c:v>5.5514514574051318E-3</c:v>
                </c:pt>
                <c:pt idx="121">
                  <c:v>-6.014140594281109E-3</c:v>
                </c:pt>
                <c:pt idx="122">
                  <c:v>-6.3086445383866039E-3</c:v>
                </c:pt>
                <c:pt idx="123">
                  <c:v>-8.7663566783184642E-4</c:v>
                </c:pt>
                <c:pt idx="124">
                  <c:v>-3.685481366509479E-3</c:v>
                </c:pt>
                <c:pt idx="125">
                  <c:v>-1.42396306760231E-2</c:v>
                </c:pt>
                <c:pt idx="126">
                  <c:v>-8.1684473564855725E-3</c:v>
                </c:pt>
                <c:pt idx="127">
                  <c:v>-6.7433316204357592E-3</c:v>
                </c:pt>
                <c:pt idx="128">
                  <c:v>-5.9755180669450597E-3</c:v>
                </c:pt>
                <c:pt idx="129">
                  <c:v>-1.3379404490994017E-2</c:v>
                </c:pt>
                <c:pt idx="130">
                  <c:v>-1.5021077602746912E-2</c:v>
                </c:pt>
                <c:pt idx="131">
                  <c:v>-1.4860828120088909E-2</c:v>
                </c:pt>
                <c:pt idx="132">
                  <c:v>-9.0270988621849162E-3</c:v>
                </c:pt>
                <c:pt idx="133">
                  <c:v>-5.4237498309135917E-3</c:v>
                </c:pt>
                <c:pt idx="134">
                  <c:v>-7.9471182133817007E-3</c:v>
                </c:pt>
                <c:pt idx="135">
                  <c:v>-1.0887756011350657E-2</c:v>
                </c:pt>
                <c:pt idx="136">
                  <c:v>-1.5855930544198042E-2</c:v>
                </c:pt>
                <c:pt idx="137">
                  <c:v>-1.6701657318555257E-2</c:v>
                </c:pt>
                <c:pt idx="138">
                  <c:v>-1.4840933290029938E-2</c:v>
                </c:pt>
                <c:pt idx="139">
                  <c:v>-1.5623153611057303E-2</c:v>
                </c:pt>
                <c:pt idx="140">
                  <c:v>-1.749581554699646E-2</c:v>
                </c:pt>
                <c:pt idx="141">
                  <c:v>-1.1948365431242896E-2</c:v>
                </c:pt>
                <c:pt idx="142">
                  <c:v>-1.8122651798090399E-2</c:v>
                </c:pt>
                <c:pt idx="143">
                  <c:v>-1.491040153173193E-2</c:v>
                </c:pt>
                <c:pt idx="144">
                  <c:v>-1.0173560649415487E-2</c:v>
                </c:pt>
                <c:pt idx="145">
                  <c:v>-2.1480427900523531E-2</c:v>
                </c:pt>
                <c:pt idx="146">
                  <c:v>-1.4695193877941236E-2</c:v>
                </c:pt>
                <c:pt idx="147">
                  <c:v>-1.0274543927268388E-2</c:v>
                </c:pt>
                <c:pt idx="148">
                  <c:v>-1.3934318566398995E-2</c:v>
                </c:pt>
                <c:pt idx="149">
                  <c:v>-1.6090897465364021E-2</c:v>
                </c:pt>
                <c:pt idx="150">
                  <c:v>-1.4441842128646076E-2</c:v>
                </c:pt>
                <c:pt idx="151">
                  <c:v>-8.7170946913719093E-3</c:v>
                </c:pt>
                <c:pt idx="152">
                  <c:v>-9.6482897654182314E-3</c:v>
                </c:pt>
                <c:pt idx="153">
                  <c:v>-6.1228886339556405E-3</c:v>
                </c:pt>
                <c:pt idx="154">
                  <c:v>-5.6901090699991068E-3</c:v>
                </c:pt>
                <c:pt idx="155">
                  <c:v>-9.6135395024202434E-3</c:v>
                </c:pt>
                <c:pt idx="156">
                  <c:v>-1.092641704036996E-2</c:v>
                </c:pt>
                <c:pt idx="157">
                  <c:v>-9.359681553962421E-3</c:v>
                </c:pt>
                <c:pt idx="158">
                  <c:v>-1.9915078488497101E-3</c:v>
                </c:pt>
                <c:pt idx="159">
                  <c:v>-5.2755214882966158E-3</c:v>
                </c:pt>
                <c:pt idx="160">
                  <c:v>-4.0646832553245804E-3</c:v>
                </c:pt>
                <c:pt idx="161">
                  <c:v>-8.5946596549721106E-3</c:v>
                </c:pt>
                <c:pt idx="162">
                  <c:v>-1.4108734123883077E-2</c:v>
                </c:pt>
                <c:pt idx="163">
                  <c:v>-1.0090779159656596E-2</c:v>
                </c:pt>
                <c:pt idx="164">
                  <c:v>-1.0187478060570574E-2</c:v>
                </c:pt>
                <c:pt idx="165">
                  <c:v>-3.5994250109958998E-3</c:v>
                </c:pt>
                <c:pt idx="166">
                  <c:v>-6.6853500002169008E-3</c:v>
                </c:pt>
                <c:pt idx="167">
                  <c:v>-4.6947843947518705E-3</c:v>
                </c:pt>
                <c:pt idx="168">
                  <c:v>-9.804483843142614E-3</c:v>
                </c:pt>
                <c:pt idx="169">
                  <c:v>-5.3668970304623243E-3</c:v>
                </c:pt>
                <c:pt idx="170">
                  <c:v>-7.3703503023513674E-3</c:v>
                </c:pt>
                <c:pt idx="171">
                  <c:v>-2.5436567443791387E-3</c:v>
                </c:pt>
                <c:pt idx="172">
                  <c:v>-5.8554862282342714E-4</c:v>
                </c:pt>
                <c:pt idx="173">
                  <c:v>3.0724780615528774E-3</c:v>
                </c:pt>
                <c:pt idx="174">
                  <c:v>9.4635164454711165E-3</c:v>
                </c:pt>
                <c:pt idx="175">
                  <c:v>1.8498554158147287E-2</c:v>
                </c:pt>
                <c:pt idx="176">
                  <c:v>8.6611638271522299E-3</c:v>
                </c:pt>
                <c:pt idx="177">
                  <c:v>-4.5123487896588408E-4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190528"/>
        <c:axId val="60986496"/>
      </c:lineChart>
      <c:dateAx>
        <c:axId val="45190528"/>
        <c:scaling>
          <c:orientation val="minMax"/>
        </c:scaling>
        <c:delete val="0"/>
        <c:axPos val="b"/>
        <c:numFmt formatCode="m/d/yy;@" sourceLinked="1"/>
        <c:majorTickMark val="out"/>
        <c:minorTickMark val="none"/>
        <c:tickLblPos val="low"/>
        <c:crossAx val="60986496"/>
        <c:crosses val="autoZero"/>
        <c:auto val="1"/>
        <c:lblOffset val="100"/>
        <c:baseTimeUnit val="days"/>
      </c:dateAx>
      <c:valAx>
        <c:axId val="60986496"/>
        <c:scaling>
          <c:orientation val="minMax"/>
        </c:scaling>
        <c:delete val="0"/>
        <c:axPos val="l"/>
        <c:majorGridlines/>
        <c:numFmt formatCode="0.0000%" sourceLinked="1"/>
        <c:majorTickMark val="out"/>
        <c:minorTickMark val="none"/>
        <c:tickLblPos val="nextTo"/>
        <c:crossAx val="451905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YOY!$B$1</c:f>
              <c:strCache>
                <c:ptCount val="1"/>
                <c:pt idx="0">
                  <c:v>%Change 2014</c:v>
                </c:pt>
              </c:strCache>
            </c:strRef>
          </c:tx>
          <c:spPr>
            <a:ln>
              <a:solidFill>
                <a:srgbClr val="FF3300"/>
              </a:solidFill>
            </a:ln>
          </c:spPr>
          <c:marker>
            <c:symbol val="none"/>
          </c:marker>
          <c:cat>
            <c:strRef>
              <c:f>YOY!$A$2:$A$174</c:f>
              <c:strCache>
                <c:ptCount val="173"/>
                <c:pt idx="0">
                  <c:v>Jan 1</c:v>
                </c:pt>
                <c:pt idx="1">
                  <c:v>Jan 2</c:v>
                </c:pt>
                <c:pt idx="2">
                  <c:v>Jan 3</c:v>
                </c:pt>
                <c:pt idx="3">
                  <c:v>Jan 4</c:v>
                </c:pt>
                <c:pt idx="4">
                  <c:v>Jan 5</c:v>
                </c:pt>
                <c:pt idx="5">
                  <c:v>Jan 6</c:v>
                </c:pt>
                <c:pt idx="6">
                  <c:v>Jan 7</c:v>
                </c:pt>
                <c:pt idx="7">
                  <c:v>Jan 8</c:v>
                </c:pt>
                <c:pt idx="8">
                  <c:v>Jan 9</c:v>
                </c:pt>
                <c:pt idx="9">
                  <c:v>Jan 10</c:v>
                </c:pt>
                <c:pt idx="10">
                  <c:v>Jan 11</c:v>
                </c:pt>
                <c:pt idx="11">
                  <c:v>Jan 12</c:v>
                </c:pt>
                <c:pt idx="12">
                  <c:v>Jan 13</c:v>
                </c:pt>
                <c:pt idx="13">
                  <c:v>Jan 14</c:v>
                </c:pt>
                <c:pt idx="14">
                  <c:v>Jan 15</c:v>
                </c:pt>
                <c:pt idx="15">
                  <c:v>Jan 16</c:v>
                </c:pt>
                <c:pt idx="16">
                  <c:v>Jan 17</c:v>
                </c:pt>
                <c:pt idx="17">
                  <c:v>Jan 18</c:v>
                </c:pt>
                <c:pt idx="18">
                  <c:v>Jan 19</c:v>
                </c:pt>
                <c:pt idx="19">
                  <c:v>Jan 20</c:v>
                </c:pt>
                <c:pt idx="20">
                  <c:v>Jan 21</c:v>
                </c:pt>
                <c:pt idx="21">
                  <c:v>Jan 22</c:v>
                </c:pt>
                <c:pt idx="22">
                  <c:v>Jan 23</c:v>
                </c:pt>
                <c:pt idx="23">
                  <c:v>Jan 24</c:v>
                </c:pt>
                <c:pt idx="24">
                  <c:v>Jan 25</c:v>
                </c:pt>
                <c:pt idx="25">
                  <c:v>Jan 26</c:v>
                </c:pt>
                <c:pt idx="26">
                  <c:v>Jan 27</c:v>
                </c:pt>
                <c:pt idx="27">
                  <c:v>Jan 28</c:v>
                </c:pt>
                <c:pt idx="28">
                  <c:v>Jan 29</c:v>
                </c:pt>
                <c:pt idx="29">
                  <c:v>Jan 30</c:v>
                </c:pt>
                <c:pt idx="30">
                  <c:v>Jan 31</c:v>
                </c:pt>
                <c:pt idx="31">
                  <c:v>Feb 1</c:v>
                </c:pt>
                <c:pt idx="32">
                  <c:v>Feb 2</c:v>
                </c:pt>
                <c:pt idx="33">
                  <c:v>Feb 3</c:v>
                </c:pt>
                <c:pt idx="34">
                  <c:v>Feb 4</c:v>
                </c:pt>
                <c:pt idx="35">
                  <c:v>Feb 5</c:v>
                </c:pt>
                <c:pt idx="36">
                  <c:v>Feb 6</c:v>
                </c:pt>
                <c:pt idx="37">
                  <c:v>Feb 7</c:v>
                </c:pt>
                <c:pt idx="38">
                  <c:v>Feb 8</c:v>
                </c:pt>
                <c:pt idx="39">
                  <c:v>Feb 9</c:v>
                </c:pt>
                <c:pt idx="40">
                  <c:v>Feb 10</c:v>
                </c:pt>
                <c:pt idx="41">
                  <c:v>Feb 11</c:v>
                </c:pt>
                <c:pt idx="42">
                  <c:v>Feb 12</c:v>
                </c:pt>
                <c:pt idx="43">
                  <c:v>Feb 13</c:v>
                </c:pt>
                <c:pt idx="44">
                  <c:v>Feb 14</c:v>
                </c:pt>
                <c:pt idx="45">
                  <c:v>Feb 15</c:v>
                </c:pt>
                <c:pt idx="46">
                  <c:v>Feb 16</c:v>
                </c:pt>
                <c:pt idx="47">
                  <c:v>Feb 17</c:v>
                </c:pt>
                <c:pt idx="48">
                  <c:v>Feb 18</c:v>
                </c:pt>
                <c:pt idx="49">
                  <c:v>Feb 19</c:v>
                </c:pt>
                <c:pt idx="50">
                  <c:v>Feb 20</c:v>
                </c:pt>
                <c:pt idx="51">
                  <c:v>Feb 21</c:v>
                </c:pt>
                <c:pt idx="52">
                  <c:v>Feb 22</c:v>
                </c:pt>
                <c:pt idx="53">
                  <c:v>Feb 23</c:v>
                </c:pt>
                <c:pt idx="54">
                  <c:v>Feb 24</c:v>
                </c:pt>
                <c:pt idx="55">
                  <c:v>Feb 25</c:v>
                </c:pt>
                <c:pt idx="56">
                  <c:v>Feb 26</c:v>
                </c:pt>
                <c:pt idx="57">
                  <c:v>Feb 27</c:v>
                </c:pt>
                <c:pt idx="58">
                  <c:v>Feb 28</c:v>
                </c:pt>
                <c:pt idx="59">
                  <c:v>Mar 1</c:v>
                </c:pt>
                <c:pt idx="60">
                  <c:v>Mar 2</c:v>
                </c:pt>
                <c:pt idx="61">
                  <c:v>Mar 3</c:v>
                </c:pt>
                <c:pt idx="62">
                  <c:v>Mar 4</c:v>
                </c:pt>
                <c:pt idx="63">
                  <c:v>Mar 5</c:v>
                </c:pt>
                <c:pt idx="64">
                  <c:v>Mar 6</c:v>
                </c:pt>
                <c:pt idx="65">
                  <c:v>Mar 7</c:v>
                </c:pt>
                <c:pt idx="66">
                  <c:v>Mar 8</c:v>
                </c:pt>
                <c:pt idx="67">
                  <c:v>Mar 9</c:v>
                </c:pt>
                <c:pt idx="68">
                  <c:v>Mar 10</c:v>
                </c:pt>
                <c:pt idx="69">
                  <c:v>Mar 11</c:v>
                </c:pt>
                <c:pt idx="70">
                  <c:v>Mar 12</c:v>
                </c:pt>
                <c:pt idx="71">
                  <c:v>Mar 13</c:v>
                </c:pt>
                <c:pt idx="72">
                  <c:v>Mar 14</c:v>
                </c:pt>
                <c:pt idx="73">
                  <c:v>Mar 15</c:v>
                </c:pt>
                <c:pt idx="74">
                  <c:v>Mar 16</c:v>
                </c:pt>
                <c:pt idx="75">
                  <c:v>Mar 17</c:v>
                </c:pt>
                <c:pt idx="76">
                  <c:v>Mar 18</c:v>
                </c:pt>
                <c:pt idx="77">
                  <c:v>Mar 19</c:v>
                </c:pt>
                <c:pt idx="78">
                  <c:v>Mar 20</c:v>
                </c:pt>
                <c:pt idx="79">
                  <c:v>Mar 21</c:v>
                </c:pt>
                <c:pt idx="80">
                  <c:v>Mar 22</c:v>
                </c:pt>
                <c:pt idx="81">
                  <c:v>Mar 23</c:v>
                </c:pt>
                <c:pt idx="82">
                  <c:v>Mar 24</c:v>
                </c:pt>
                <c:pt idx="83">
                  <c:v>Mar 25</c:v>
                </c:pt>
                <c:pt idx="84">
                  <c:v>Mar 26</c:v>
                </c:pt>
                <c:pt idx="85">
                  <c:v>Mar 27</c:v>
                </c:pt>
                <c:pt idx="86">
                  <c:v>Mar 28</c:v>
                </c:pt>
                <c:pt idx="87">
                  <c:v>Mar 29</c:v>
                </c:pt>
                <c:pt idx="88">
                  <c:v>Mar 30</c:v>
                </c:pt>
                <c:pt idx="89">
                  <c:v>Mar 31</c:v>
                </c:pt>
                <c:pt idx="90">
                  <c:v>Apr 1</c:v>
                </c:pt>
                <c:pt idx="91">
                  <c:v>Apr 2</c:v>
                </c:pt>
                <c:pt idx="92">
                  <c:v>Apr 3</c:v>
                </c:pt>
                <c:pt idx="93">
                  <c:v>Apr 4</c:v>
                </c:pt>
                <c:pt idx="94">
                  <c:v>Apr 5</c:v>
                </c:pt>
                <c:pt idx="95">
                  <c:v>Apr 6</c:v>
                </c:pt>
                <c:pt idx="96">
                  <c:v>Apr 7</c:v>
                </c:pt>
                <c:pt idx="97">
                  <c:v>Apr 8</c:v>
                </c:pt>
                <c:pt idx="98">
                  <c:v>Apr 9</c:v>
                </c:pt>
                <c:pt idx="99">
                  <c:v>Apr 10</c:v>
                </c:pt>
                <c:pt idx="100">
                  <c:v>Apr 11</c:v>
                </c:pt>
                <c:pt idx="101">
                  <c:v>Apr 12</c:v>
                </c:pt>
                <c:pt idx="102">
                  <c:v>Apr 13</c:v>
                </c:pt>
                <c:pt idx="103">
                  <c:v>Apr 14</c:v>
                </c:pt>
                <c:pt idx="104">
                  <c:v>Apr 15</c:v>
                </c:pt>
                <c:pt idx="105">
                  <c:v>Apr 16</c:v>
                </c:pt>
                <c:pt idx="106">
                  <c:v>Apr 17</c:v>
                </c:pt>
                <c:pt idx="107">
                  <c:v>Apr 18</c:v>
                </c:pt>
                <c:pt idx="108">
                  <c:v>Apr 19</c:v>
                </c:pt>
                <c:pt idx="109">
                  <c:v>Apr 20</c:v>
                </c:pt>
                <c:pt idx="110">
                  <c:v>Apr 21</c:v>
                </c:pt>
                <c:pt idx="111">
                  <c:v>Apr 22</c:v>
                </c:pt>
                <c:pt idx="112">
                  <c:v>Apr 23</c:v>
                </c:pt>
                <c:pt idx="113">
                  <c:v>Apr 24</c:v>
                </c:pt>
                <c:pt idx="114">
                  <c:v>Apr 25</c:v>
                </c:pt>
                <c:pt idx="115">
                  <c:v>Apr 26</c:v>
                </c:pt>
                <c:pt idx="116">
                  <c:v>Apr 27</c:v>
                </c:pt>
                <c:pt idx="117">
                  <c:v>Apr 28</c:v>
                </c:pt>
                <c:pt idx="118">
                  <c:v>Apr 29</c:v>
                </c:pt>
                <c:pt idx="119">
                  <c:v>Apr 30</c:v>
                </c:pt>
                <c:pt idx="120">
                  <c:v>May 1</c:v>
                </c:pt>
                <c:pt idx="121">
                  <c:v>May 2</c:v>
                </c:pt>
                <c:pt idx="122">
                  <c:v>May 3</c:v>
                </c:pt>
                <c:pt idx="123">
                  <c:v>May 4</c:v>
                </c:pt>
                <c:pt idx="124">
                  <c:v>May 5</c:v>
                </c:pt>
                <c:pt idx="125">
                  <c:v>May 6</c:v>
                </c:pt>
                <c:pt idx="126">
                  <c:v>May 7</c:v>
                </c:pt>
                <c:pt idx="127">
                  <c:v>May 8</c:v>
                </c:pt>
                <c:pt idx="128">
                  <c:v>May 9</c:v>
                </c:pt>
                <c:pt idx="129">
                  <c:v>May 10</c:v>
                </c:pt>
                <c:pt idx="130">
                  <c:v>May 11</c:v>
                </c:pt>
                <c:pt idx="131">
                  <c:v>May 12</c:v>
                </c:pt>
                <c:pt idx="132">
                  <c:v>May 13</c:v>
                </c:pt>
                <c:pt idx="133">
                  <c:v>May 14</c:v>
                </c:pt>
                <c:pt idx="134">
                  <c:v>May 15</c:v>
                </c:pt>
                <c:pt idx="135">
                  <c:v>May 16</c:v>
                </c:pt>
                <c:pt idx="136">
                  <c:v>May 17</c:v>
                </c:pt>
                <c:pt idx="137">
                  <c:v>May 18</c:v>
                </c:pt>
                <c:pt idx="138">
                  <c:v>May 19</c:v>
                </c:pt>
                <c:pt idx="139">
                  <c:v>May 20</c:v>
                </c:pt>
                <c:pt idx="140">
                  <c:v>May 21</c:v>
                </c:pt>
                <c:pt idx="141">
                  <c:v>May 22</c:v>
                </c:pt>
                <c:pt idx="142">
                  <c:v>May 23</c:v>
                </c:pt>
                <c:pt idx="143">
                  <c:v>May 24</c:v>
                </c:pt>
                <c:pt idx="144">
                  <c:v>May 25</c:v>
                </c:pt>
                <c:pt idx="145">
                  <c:v>May 26</c:v>
                </c:pt>
                <c:pt idx="146">
                  <c:v>May 27</c:v>
                </c:pt>
                <c:pt idx="147">
                  <c:v>May 28</c:v>
                </c:pt>
                <c:pt idx="148">
                  <c:v>May 29</c:v>
                </c:pt>
                <c:pt idx="149">
                  <c:v>May 30</c:v>
                </c:pt>
                <c:pt idx="150">
                  <c:v>May 31</c:v>
                </c:pt>
                <c:pt idx="151">
                  <c:v>Jun 1</c:v>
                </c:pt>
                <c:pt idx="152">
                  <c:v>Jun 2</c:v>
                </c:pt>
                <c:pt idx="153">
                  <c:v>Jun 3</c:v>
                </c:pt>
                <c:pt idx="154">
                  <c:v>Jun 4</c:v>
                </c:pt>
                <c:pt idx="155">
                  <c:v>Jun 5</c:v>
                </c:pt>
                <c:pt idx="156">
                  <c:v>Jun 6</c:v>
                </c:pt>
                <c:pt idx="157">
                  <c:v>Jun 7</c:v>
                </c:pt>
                <c:pt idx="158">
                  <c:v>Jun 8</c:v>
                </c:pt>
                <c:pt idx="159">
                  <c:v>Jun 9</c:v>
                </c:pt>
                <c:pt idx="160">
                  <c:v>Jun 10</c:v>
                </c:pt>
                <c:pt idx="161">
                  <c:v>Jun 11</c:v>
                </c:pt>
                <c:pt idx="162">
                  <c:v>Jun 12</c:v>
                </c:pt>
                <c:pt idx="163">
                  <c:v>Jun 13</c:v>
                </c:pt>
                <c:pt idx="164">
                  <c:v>Jun 14</c:v>
                </c:pt>
                <c:pt idx="165">
                  <c:v>Jun 15</c:v>
                </c:pt>
                <c:pt idx="166">
                  <c:v>Jun 16</c:v>
                </c:pt>
                <c:pt idx="167">
                  <c:v>Jun 17</c:v>
                </c:pt>
                <c:pt idx="168">
                  <c:v>Jun 18</c:v>
                </c:pt>
                <c:pt idx="169">
                  <c:v>Jun 19</c:v>
                </c:pt>
                <c:pt idx="170">
                  <c:v>Jun 20</c:v>
                </c:pt>
                <c:pt idx="171">
                  <c:v>Jun 21</c:v>
                </c:pt>
                <c:pt idx="172">
                  <c:v>Jun 22</c:v>
                </c:pt>
              </c:strCache>
            </c:strRef>
          </c:cat>
          <c:val>
            <c:numRef>
              <c:f>YOY!$B$2:$B$174</c:f>
              <c:numCache>
                <c:formatCode>0.0000%</c:formatCode>
                <c:ptCount val="173"/>
                <c:pt idx="0">
                  <c:v>-8.7703230946084287E-3</c:v>
                </c:pt>
                <c:pt idx="1">
                  <c:v>-3.4445517520584264E-4</c:v>
                </c:pt>
                <c:pt idx="2">
                  <c:v>-3.8965297480158486E-3</c:v>
                </c:pt>
                <c:pt idx="3">
                  <c:v>3.364947261960948E-4</c:v>
                </c:pt>
                <c:pt idx="4">
                  <c:v>3.9167837052909134E-3</c:v>
                </c:pt>
                <c:pt idx="5">
                  <c:v>-2.1104809460096548E-3</c:v>
                </c:pt>
                <c:pt idx="6">
                  <c:v>-4.7203951936568012E-3</c:v>
                </c:pt>
                <c:pt idx="7">
                  <c:v>-1.253257777092847E-2</c:v>
                </c:pt>
                <c:pt idx="8">
                  <c:v>-6.2261251562623103E-3</c:v>
                </c:pt>
                <c:pt idx="9">
                  <c:v>5.3541881553005773E-3</c:v>
                </c:pt>
                <c:pt idx="10">
                  <c:v>1.1950547828411727E-2</c:v>
                </c:pt>
                <c:pt idx="11">
                  <c:v>1.3352512962222059E-2</c:v>
                </c:pt>
                <c:pt idx="12">
                  <c:v>8.2017355102120149E-3</c:v>
                </c:pt>
                <c:pt idx="13">
                  <c:v>-1.9407974978158903E-3</c:v>
                </c:pt>
                <c:pt idx="14">
                  <c:v>6.6591503329585262E-3</c:v>
                </c:pt>
                <c:pt idx="15">
                  <c:v>-5.8679083832342419E-3</c:v>
                </c:pt>
                <c:pt idx="16">
                  <c:v>3.502837153107861E-3</c:v>
                </c:pt>
                <c:pt idx="17">
                  <c:v>1.9062307202092831E-3</c:v>
                </c:pt>
                <c:pt idx="18">
                  <c:v>6.9835940428911404E-3</c:v>
                </c:pt>
                <c:pt idx="19">
                  <c:v>7.7789909678159588E-3</c:v>
                </c:pt>
                <c:pt idx="20">
                  <c:v>-5.5924194593939894E-3</c:v>
                </c:pt>
                <c:pt idx="21">
                  <c:v>6.5337382411452512E-3</c:v>
                </c:pt>
                <c:pt idx="22">
                  <c:v>-1.3302074467266141E-2</c:v>
                </c:pt>
                <c:pt idx="23">
                  <c:v>-2.5294456555567746E-3</c:v>
                </c:pt>
                <c:pt idx="24">
                  <c:v>-4.7319907424175321E-3</c:v>
                </c:pt>
                <c:pt idx="25">
                  <c:v>7.0786349965791225E-3</c:v>
                </c:pt>
                <c:pt idx="26">
                  <c:v>-1.301092289217786E-3</c:v>
                </c:pt>
                <c:pt idx="27">
                  <c:v>-8.1247658402093196E-3</c:v>
                </c:pt>
                <c:pt idx="28">
                  <c:v>-6.8856339207603733E-4</c:v>
                </c:pt>
                <c:pt idx="29">
                  <c:v>-9.6910345806211756E-3</c:v>
                </c:pt>
                <c:pt idx="30">
                  <c:v>3.4323416439646882E-3</c:v>
                </c:pt>
                <c:pt idx="31">
                  <c:v>1.1372020941935445E-2</c:v>
                </c:pt>
                <c:pt idx="32">
                  <c:v>-2.0031406230577938E-3</c:v>
                </c:pt>
                <c:pt idx="33">
                  <c:v>-3.3180038751676987E-3</c:v>
                </c:pt>
                <c:pt idx="34">
                  <c:v>8.4024343981328633E-4</c:v>
                </c:pt>
                <c:pt idx="35">
                  <c:v>-4.1163862071216754E-3</c:v>
                </c:pt>
                <c:pt idx="36">
                  <c:v>-2.0201683764381001E-2</c:v>
                </c:pt>
                <c:pt idx="37">
                  <c:v>-7.2512550254338988E-3</c:v>
                </c:pt>
                <c:pt idx="38">
                  <c:v>-3.6867935916894126E-3</c:v>
                </c:pt>
                <c:pt idx="39">
                  <c:v>-1.5176136315551041E-3</c:v>
                </c:pt>
                <c:pt idx="40">
                  <c:v>-5.1385211248184334E-3</c:v>
                </c:pt>
                <c:pt idx="41">
                  <c:v>-3.0988165282491396E-3</c:v>
                </c:pt>
                <c:pt idx="42">
                  <c:v>-2.0798227498761055E-3</c:v>
                </c:pt>
                <c:pt idx="43">
                  <c:v>4.4081604312468488E-4</c:v>
                </c:pt>
                <c:pt idx="44">
                  <c:v>1.5348207434800684E-3</c:v>
                </c:pt>
                <c:pt idx="45">
                  <c:v>2.9541504097041521E-3</c:v>
                </c:pt>
                <c:pt idx="46">
                  <c:v>-1.9611941796867983E-3</c:v>
                </c:pt>
                <c:pt idx="47">
                  <c:v>3.5277539839026631E-3</c:v>
                </c:pt>
                <c:pt idx="48">
                  <c:v>7.1839301383761064E-3</c:v>
                </c:pt>
                <c:pt idx="49">
                  <c:v>1.4069555528260324E-2</c:v>
                </c:pt>
                <c:pt idx="50">
                  <c:v>1.3473427463057103E-2</c:v>
                </c:pt>
                <c:pt idx="51">
                  <c:v>1.011778180160091E-2</c:v>
                </c:pt>
                <c:pt idx="52">
                  <c:v>8.0349452543562652E-3</c:v>
                </c:pt>
                <c:pt idx="53">
                  <c:v>3.513631893932655E-3</c:v>
                </c:pt>
                <c:pt idx="54">
                  <c:v>-7.2506277108955425E-4</c:v>
                </c:pt>
                <c:pt idx="55">
                  <c:v>-3.4666119799294857E-3</c:v>
                </c:pt>
                <c:pt idx="56">
                  <c:v>4.3718540904988381E-3</c:v>
                </c:pt>
                <c:pt idx="57">
                  <c:v>3.571556245805344E-3</c:v>
                </c:pt>
                <c:pt idx="58">
                  <c:v>-3.7460829372942582E-3</c:v>
                </c:pt>
                <c:pt idx="59">
                  <c:v>-1.9369560407605779E-3</c:v>
                </c:pt>
                <c:pt idx="60">
                  <c:v>-2.1769555389352348E-2</c:v>
                </c:pt>
                <c:pt idx="61">
                  <c:v>-1.692103286829244E-2</c:v>
                </c:pt>
                <c:pt idx="62">
                  <c:v>-9.7265217829180083E-3</c:v>
                </c:pt>
                <c:pt idx="63">
                  <c:v>5.07409839048028E-4</c:v>
                </c:pt>
                <c:pt idx="64">
                  <c:v>-5.8071430936746452E-3</c:v>
                </c:pt>
                <c:pt idx="65">
                  <c:v>-8.390730932702678E-3</c:v>
                </c:pt>
                <c:pt idx="66">
                  <c:v>-2.9161811987880648E-2</c:v>
                </c:pt>
                <c:pt idx="67">
                  <c:v>-1.2691725925527968E-2</c:v>
                </c:pt>
                <c:pt idx="68">
                  <c:v>4.1320969031379684E-4</c:v>
                </c:pt>
                <c:pt idx="69">
                  <c:v>8.8134592752168745E-3</c:v>
                </c:pt>
                <c:pt idx="70">
                  <c:v>5.7013412376541997E-3</c:v>
                </c:pt>
                <c:pt idx="71">
                  <c:v>4.6311913402464393E-3</c:v>
                </c:pt>
                <c:pt idx="72">
                  <c:v>-3.293520768379726E-3</c:v>
                </c:pt>
                <c:pt idx="73">
                  <c:v>-8.2707772921198856E-3</c:v>
                </c:pt>
                <c:pt idx="74">
                  <c:v>-7.3408616199596181E-3</c:v>
                </c:pt>
                <c:pt idx="75">
                  <c:v>-8.0282656971832431E-3</c:v>
                </c:pt>
                <c:pt idx="76">
                  <c:v>-8.1067542926567572E-3</c:v>
                </c:pt>
                <c:pt idx="77">
                  <c:v>-7.6753985938430389E-3</c:v>
                </c:pt>
                <c:pt idx="78">
                  <c:v>-5.2303013942387741E-3</c:v>
                </c:pt>
                <c:pt idx="79">
                  <c:v>-2.0165672833678166E-3</c:v>
                </c:pt>
                <c:pt idx="80">
                  <c:v>3.3772838738611782E-2</c:v>
                </c:pt>
                <c:pt idx="81">
                  <c:v>-3.0269083295161501E-3</c:v>
                </c:pt>
                <c:pt idx="82">
                  <c:v>-1.1629885957010234E-3</c:v>
                </c:pt>
                <c:pt idx="83">
                  <c:v>7.1281083116285096E-3</c:v>
                </c:pt>
                <c:pt idx="84">
                  <c:v>2.4926710034163641E-3</c:v>
                </c:pt>
                <c:pt idx="85">
                  <c:v>2.1652956361165893E-3</c:v>
                </c:pt>
                <c:pt idx="86">
                  <c:v>-1.9703304234907782E-3</c:v>
                </c:pt>
                <c:pt idx="87">
                  <c:v>-4.8344954550251689E-3</c:v>
                </c:pt>
                <c:pt idx="88">
                  <c:v>-5.0056019515108815E-3</c:v>
                </c:pt>
                <c:pt idx="89">
                  <c:v>-3.2126981041781101E-3</c:v>
                </c:pt>
                <c:pt idx="90">
                  <c:v>6.3763882989239344E-3</c:v>
                </c:pt>
                <c:pt idx="91">
                  <c:v>-5.0514880213602788E-3</c:v>
                </c:pt>
                <c:pt idx="92">
                  <c:v>-2.041740847545848E-2</c:v>
                </c:pt>
                <c:pt idx="93">
                  <c:v>-1.0582266678725217E-2</c:v>
                </c:pt>
                <c:pt idx="94">
                  <c:v>-1.6663308530050696E-2</c:v>
                </c:pt>
                <c:pt idx="95">
                  <c:v>-1.6008677992611225E-2</c:v>
                </c:pt>
                <c:pt idx="96">
                  <c:v>-1.5471515517926899E-2</c:v>
                </c:pt>
                <c:pt idx="97">
                  <c:v>-1.618347281149932E-2</c:v>
                </c:pt>
                <c:pt idx="98">
                  <c:v>-1.3384162092954751E-2</c:v>
                </c:pt>
                <c:pt idx="99">
                  <c:v>-5.7992645320289722E-3</c:v>
                </c:pt>
                <c:pt idx="100">
                  <c:v>-1.1029540885375135E-2</c:v>
                </c:pt>
                <c:pt idx="101">
                  <c:v>-1.6814078955665508E-2</c:v>
                </c:pt>
                <c:pt idx="102">
                  <c:v>-1.6178359966104151E-2</c:v>
                </c:pt>
                <c:pt idx="103">
                  <c:v>-1.5918019387156618E-2</c:v>
                </c:pt>
                <c:pt idx="104">
                  <c:v>-1.4759745311855485E-2</c:v>
                </c:pt>
                <c:pt idx="105">
                  <c:v>-1.2889913624717095E-2</c:v>
                </c:pt>
                <c:pt idx="106">
                  <c:v>2.3582387440502575E-3</c:v>
                </c:pt>
                <c:pt idx="107">
                  <c:v>5.4742158582189657E-3</c:v>
                </c:pt>
                <c:pt idx="108">
                  <c:v>-3.0607112538729368E-3</c:v>
                </c:pt>
                <c:pt idx="109">
                  <c:v>1.9761658762504908E-2</c:v>
                </c:pt>
                <c:pt idx="110">
                  <c:v>6.9426125104549144E-3</c:v>
                </c:pt>
                <c:pt idx="111">
                  <c:v>2.2216063728017269E-2</c:v>
                </c:pt>
                <c:pt idx="112">
                  <c:v>6.6320212736843227E-3</c:v>
                </c:pt>
                <c:pt idx="113">
                  <c:v>6.8158434825957145E-3</c:v>
                </c:pt>
                <c:pt idx="114">
                  <c:v>9.7150082573398567E-3</c:v>
                </c:pt>
                <c:pt idx="115">
                  <c:v>6.9419383150028493E-3</c:v>
                </c:pt>
                <c:pt idx="116">
                  <c:v>4.8556924630851232E-3</c:v>
                </c:pt>
                <c:pt idx="117">
                  <c:v>3.5710937612172481E-3</c:v>
                </c:pt>
                <c:pt idx="118">
                  <c:v>-5.7419483830794043E-3</c:v>
                </c:pt>
                <c:pt idx="119">
                  <c:v>2.3074067792435292E-3</c:v>
                </c:pt>
                <c:pt idx="120">
                  <c:v>5.5514514574051318E-3</c:v>
                </c:pt>
                <c:pt idx="121">
                  <c:v>-6.014140594281109E-3</c:v>
                </c:pt>
                <c:pt idx="122">
                  <c:v>-6.3086445383866039E-3</c:v>
                </c:pt>
                <c:pt idx="123">
                  <c:v>-8.7663566783184642E-4</c:v>
                </c:pt>
                <c:pt idx="124">
                  <c:v>-3.685481366509479E-3</c:v>
                </c:pt>
                <c:pt idx="125">
                  <c:v>-1.42396306760231E-2</c:v>
                </c:pt>
                <c:pt idx="126">
                  <c:v>-8.1684473564855725E-3</c:v>
                </c:pt>
                <c:pt idx="127">
                  <c:v>-6.7433316204357592E-3</c:v>
                </c:pt>
                <c:pt idx="128">
                  <c:v>-5.9755180669450597E-3</c:v>
                </c:pt>
                <c:pt idx="129">
                  <c:v>-1.3379404490994017E-2</c:v>
                </c:pt>
                <c:pt idx="130">
                  <c:v>-1.5021077602746912E-2</c:v>
                </c:pt>
                <c:pt idx="131">
                  <c:v>-1.4860828120088909E-2</c:v>
                </c:pt>
                <c:pt idx="132">
                  <c:v>-9.0270988621849162E-3</c:v>
                </c:pt>
                <c:pt idx="133">
                  <c:v>-5.4237498309135917E-3</c:v>
                </c:pt>
                <c:pt idx="134">
                  <c:v>-7.9471182133817007E-3</c:v>
                </c:pt>
                <c:pt idx="135">
                  <c:v>-1.0887756011350657E-2</c:v>
                </c:pt>
                <c:pt idx="136">
                  <c:v>-1.5855930544198042E-2</c:v>
                </c:pt>
                <c:pt idx="137">
                  <c:v>-1.6701657318555257E-2</c:v>
                </c:pt>
                <c:pt idx="138">
                  <c:v>-1.4840933290029938E-2</c:v>
                </c:pt>
                <c:pt idx="139">
                  <c:v>-1.5623153611057303E-2</c:v>
                </c:pt>
                <c:pt idx="140">
                  <c:v>-1.749581554699646E-2</c:v>
                </c:pt>
                <c:pt idx="141">
                  <c:v>-1.1948365431242896E-2</c:v>
                </c:pt>
                <c:pt idx="142">
                  <c:v>-1.8122651798090399E-2</c:v>
                </c:pt>
                <c:pt idx="143">
                  <c:v>-1.491040153173193E-2</c:v>
                </c:pt>
                <c:pt idx="144">
                  <c:v>-1.0173560649415487E-2</c:v>
                </c:pt>
                <c:pt idx="145">
                  <c:v>-2.1480427900523531E-2</c:v>
                </c:pt>
                <c:pt idx="146">
                  <c:v>-1.4695193877941236E-2</c:v>
                </c:pt>
                <c:pt idx="147">
                  <c:v>-1.0274543927268388E-2</c:v>
                </c:pt>
                <c:pt idx="148">
                  <c:v>-1.3934318566398995E-2</c:v>
                </c:pt>
                <c:pt idx="149">
                  <c:v>-1.6090897465364021E-2</c:v>
                </c:pt>
                <c:pt idx="150">
                  <c:v>-1.4441842128646076E-2</c:v>
                </c:pt>
                <c:pt idx="151">
                  <c:v>-8.7170946913719093E-3</c:v>
                </c:pt>
                <c:pt idx="152">
                  <c:v>-9.6482897654182314E-3</c:v>
                </c:pt>
                <c:pt idx="153">
                  <c:v>-6.1228886339556405E-3</c:v>
                </c:pt>
                <c:pt idx="154">
                  <c:v>-5.6901090699991068E-3</c:v>
                </c:pt>
                <c:pt idx="155">
                  <c:v>-9.6135395024202434E-3</c:v>
                </c:pt>
                <c:pt idx="156">
                  <c:v>-1.092641704036996E-2</c:v>
                </c:pt>
                <c:pt idx="157">
                  <c:v>-9.359681553962421E-3</c:v>
                </c:pt>
                <c:pt idx="158">
                  <c:v>-1.9915078488497101E-3</c:v>
                </c:pt>
                <c:pt idx="159">
                  <c:v>-5.2755214882966158E-3</c:v>
                </c:pt>
                <c:pt idx="160">
                  <c:v>-4.0646832553245804E-3</c:v>
                </c:pt>
                <c:pt idx="161">
                  <c:v>-8.5946596549721106E-3</c:v>
                </c:pt>
                <c:pt idx="162">
                  <c:v>-1.4108734123883077E-2</c:v>
                </c:pt>
                <c:pt idx="163">
                  <c:v>-1.0090779159656596E-2</c:v>
                </c:pt>
                <c:pt idx="164">
                  <c:v>-1.0187478060570574E-2</c:v>
                </c:pt>
                <c:pt idx="165">
                  <c:v>-3.5994250109958998E-3</c:v>
                </c:pt>
                <c:pt idx="166">
                  <c:v>-6.6853500002169008E-3</c:v>
                </c:pt>
                <c:pt idx="167">
                  <c:v>-4.6947843947518705E-3</c:v>
                </c:pt>
                <c:pt idx="168">
                  <c:v>-9.804483843142614E-3</c:v>
                </c:pt>
                <c:pt idx="169">
                  <c:v>-5.3668970304623243E-3</c:v>
                </c:pt>
                <c:pt idx="170">
                  <c:v>-7.3703503023513674E-3</c:v>
                </c:pt>
                <c:pt idx="171">
                  <c:v>-2.5436567443791387E-3</c:v>
                </c:pt>
                <c:pt idx="172">
                  <c:v>-5.8554862282342714E-4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YOY!$C$1</c:f>
              <c:strCache>
                <c:ptCount val="1"/>
                <c:pt idx="0">
                  <c:v>%Change 2013</c:v>
                </c:pt>
              </c:strCache>
            </c:strRef>
          </c:tx>
          <c:marker>
            <c:symbol val="none"/>
          </c:marker>
          <c:cat>
            <c:strRef>
              <c:f>YOY!$A$2:$A$174</c:f>
              <c:strCache>
                <c:ptCount val="173"/>
                <c:pt idx="0">
                  <c:v>Jan 1</c:v>
                </c:pt>
                <c:pt idx="1">
                  <c:v>Jan 2</c:v>
                </c:pt>
                <c:pt idx="2">
                  <c:v>Jan 3</c:v>
                </c:pt>
                <c:pt idx="3">
                  <c:v>Jan 4</c:v>
                </c:pt>
                <c:pt idx="4">
                  <c:v>Jan 5</c:v>
                </c:pt>
                <c:pt idx="5">
                  <c:v>Jan 6</c:v>
                </c:pt>
                <c:pt idx="6">
                  <c:v>Jan 7</c:v>
                </c:pt>
                <c:pt idx="7">
                  <c:v>Jan 8</c:v>
                </c:pt>
                <c:pt idx="8">
                  <c:v>Jan 9</c:v>
                </c:pt>
                <c:pt idx="9">
                  <c:v>Jan 10</c:v>
                </c:pt>
                <c:pt idx="10">
                  <c:v>Jan 11</c:v>
                </c:pt>
                <c:pt idx="11">
                  <c:v>Jan 12</c:v>
                </c:pt>
                <c:pt idx="12">
                  <c:v>Jan 13</c:v>
                </c:pt>
                <c:pt idx="13">
                  <c:v>Jan 14</c:v>
                </c:pt>
                <c:pt idx="14">
                  <c:v>Jan 15</c:v>
                </c:pt>
                <c:pt idx="15">
                  <c:v>Jan 16</c:v>
                </c:pt>
                <c:pt idx="16">
                  <c:v>Jan 17</c:v>
                </c:pt>
                <c:pt idx="17">
                  <c:v>Jan 18</c:v>
                </c:pt>
                <c:pt idx="18">
                  <c:v>Jan 19</c:v>
                </c:pt>
                <c:pt idx="19">
                  <c:v>Jan 20</c:v>
                </c:pt>
                <c:pt idx="20">
                  <c:v>Jan 21</c:v>
                </c:pt>
                <c:pt idx="21">
                  <c:v>Jan 22</c:v>
                </c:pt>
                <c:pt idx="22">
                  <c:v>Jan 23</c:v>
                </c:pt>
                <c:pt idx="23">
                  <c:v>Jan 24</c:v>
                </c:pt>
                <c:pt idx="24">
                  <c:v>Jan 25</c:v>
                </c:pt>
                <c:pt idx="25">
                  <c:v>Jan 26</c:v>
                </c:pt>
                <c:pt idx="26">
                  <c:v>Jan 27</c:v>
                </c:pt>
                <c:pt idx="27">
                  <c:v>Jan 28</c:v>
                </c:pt>
                <c:pt idx="28">
                  <c:v>Jan 29</c:v>
                </c:pt>
                <c:pt idx="29">
                  <c:v>Jan 30</c:v>
                </c:pt>
                <c:pt idx="30">
                  <c:v>Jan 31</c:v>
                </c:pt>
                <c:pt idx="31">
                  <c:v>Feb 1</c:v>
                </c:pt>
                <c:pt idx="32">
                  <c:v>Feb 2</c:v>
                </c:pt>
                <c:pt idx="33">
                  <c:v>Feb 3</c:v>
                </c:pt>
                <c:pt idx="34">
                  <c:v>Feb 4</c:v>
                </c:pt>
                <c:pt idx="35">
                  <c:v>Feb 5</c:v>
                </c:pt>
                <c:pt idx="36">
                  <c:v>Feb 6</c:v>
                </c:pt>
                <c:pt idx="37">
                  <c:v>Feb 7</c:v>
                </c:pt>
                <c:pt idx="38">
                  <c:v>Feb 8</c:v>
                </c:pt>
                <c:pt idx="39">
                  <c:v>Feb 9</c:v>
                </c:pt>
                <c:pt idx="40">
                  <c:v>Feb 10</c:v>
                </c:pt>
                <c:pt idx="41">
                  <c:v>Feb 11</c:v>
                </c:pt>
                <c:pt idx="42">
                  <c:v>Feb 12</c:v>
                </c:pt>
                <c:pt idx="43">
                  <c:v>Feb 13</c:v>
                </c:pt>
                <c:pt idx="44">
                  <c:v>Feb 14</c:v>
                </c:pt>
                <c:pt idx="45">
                  <c:v>Feb 15</c:v>
                </c:pt>
                <c:pt idx="46">
                  <c:v>Feb 16</c:v>
                </c:pt>
                <c:pt idx="47">
                  <c:v>Feb 17</c:v>
                </c:pt>
                <c:pt idx="48">
                  <c:v>Feb 18</c:v>
                </c:pt>
                <c:pt idx="49">
                  <c:v>Feb 19</c:v>
                </c:pt>
                <c:pt idx="50">
                  <c:v>Feb 20</c:v>
                </c:pt>
                <c:pt idx="51">
                  <c:v>Feb 21</c:v>
                </c:pt>
                <c:pt idx="52">
                  <c:v>Feb 22</c:v>
                </c:pt>
                <c:pt idx="53">
                  <c:v>Feb 23</c:v>
                </c:pt>
                <c:pt idx="54">
                  <c:v>Feb 24</c:v>
                </c:pt>
                <c:pt idx="55">
                  <c:v>Feb 25</c:v>
                </c:pt>
                <c:pt idx="56">
                  <c:v>Feb 26</c:v>
                </c:pt>
                <c:pt idx="57">
                  <c:v>Feb 27</c:v>
                </c:pt>
                <c:pt idx="58">
                  <c:v>Feb 28</c:v>
                </c:pt>
                <c:pt idx="59">
                  <c:v>Mar 1</c:v>
                </c:pt>
                <c:pt idx="60">
                  <c:v>Mar 2</c:v>
                </c:pt>
                <c:pt idx="61">
                  <c:v>Mar 3</c:v>
                </c:pt>
                <c:pt idx="62">
                  <c:v>Mar 4</c:v>
                </c:pt>
                <c:pt idx="63">
                  <c:v>Mar 5</c:v>
                </c:pt>
                <c:pt idx="64">
                  <c:v>Mar 6</c:v>
                </c:pt>
                <c:pt idx="65">
                  <c:v>Mar 7</c:v>
                </c:pt>
                <c:pt idx="66">
                  <c:v>Mar 8</c:v>
                </c:pt>
                <c:pt idx="67">
                  <c:v>Mar 9</c:v>
                </c:pt>
                <c:pt idx="68">
                  <c:v>Mar 10</c:v>
                </c:pt>
                <c:pt idx="69">
                  <c:v>Mar 11</c:v>
                </c:pt>
                <c:pt idx="70">
                  <c:v>Mar 12</c:v>
                </c:pt>
                <c:pt idx="71">
                  <c:v>Mar 13</c:v>
                </c:pt>
                <c:pt idx="72">
                  <c:v>Mar 14</c:v>
                </c:pt>
                <c:pt idx="73">
                  <c:v>Mar 15</c:v>
                </c:pt>
                <c:pt idx="74">
                  <c:v>Mar 16</c:v>
                </c:pt>
                <c:pt idx="75">
                  <c:v>Mar 17</c:v>
                </c:pt>
                <c:pt idx="76">
                  <c:v>Mar 18</c:v>
                </c:pt>
                <c:pt idx="77">
                  <c:v>Mar 19</c:v>
                </c:pt>
                <c:pt idx="78">
                  <c:v>Mar 20</c:v>
                </c:pt>
                <c:pt idx="79">
                  <c:v>Mar 21</c:v>
                </c:pt>
                <c:pt idx="80">
                  <c:v>Mar 22</c:v>
                </c:pt>
                <c:pt idx="81">
                  <c:v>Mar 23</c:v>
                </c:pt>
                <c:pt idx="82">
                  <c:v>Mar 24</c:v>
                </c:pt>
                <c:pt idx="83">
                  <c:v>Mar 25</c:v>
                </c:pt>
                <c:pt idx="84">
                  <c:v>Mar 26</c:v>
                </c:pt>
                <c:pt idx="85">
                  <c:v>Mar 27</c:v>
                </c:pt>
                <c:pt idx="86">
                  <c:v>Mar 28</c:v>
                </c:pt>
                <c:pt idx="87">
                  <c:v>Mar 29</c:v>
                </c:pt>
                <c:pt idx="88">
                  <c:v>Mar 30</c:v>
                </c:pt>
                <c:pt idx="89">
                  <c:v>Mar 31</c:v>
                </c:pt>
                <c:pt idx="90">
                  <c:v>Apr 1</c:v>
                </c:pt>
                <c:pt idx="91">
                  <c:v>Apr 2</c:v>
                </c:pt>
                <c:pt idx="92">
                  <c:v>Apr 3</c:v>
                </c:pt>
                <c:pt idx="93">
                  <c:v>Apr 4</c:v>
                </c:pt>
                <c:pt idx="94">
                  <c:v>Apr 5</c:v>
                </c:pt>
                <c:pt idx="95">
                  <c:v>Apr 6</c:v>
                </c:pt>
                <c:pt idx="96">
                  <c:v>Apr 7</c:v>
                </c:pt>
                <c:pt idx="97">
                  <c:v>Apr 8</c:v>
                </c:pt>
                <c:pt idx="98">
                  <c:v>Apr 9</c:v>
                </c:pt>
                <c:pt idx="99">
                  <c:v>Apr 10</c:v>
                </c:pt>
                <c:pt idx="100">
                  <c:v>Apr 11</c:v>
                </c:pt>
                <c:pt idx="101">
                  <c:v>Apr 12</c:v>
                </c:pt>
                <c:pt idx="102">
                  <c:v>Apr 13</c:v>
                </c:pt>
                <c:pt idx="103">
                  <c:v>Apr 14</c:v>
                </c:pt>
                <c:pt idx="104">
                  <c:v>Apr 15</c:v>
                </c:pt>
                <c:pt idx="105">
                  <c:v>Apr 16</c:v>
                </c:pt>
                <c:pt idx="106">
                  <c:v>Apr 17</c:v>
                </c:pt>
                <c:pt idx="107">
                  <c:v>Apr 18</c:v>
                </c:pt>
                <c:pt idx="108">
                  <c:v>Apr 19</c:v>
                </c:pt>
                <c:pt idx="109">
                  <c:v>Apr 20</c:v>
                </c:pt>
                <c:pt idx="110">
                  <c:v>Apr 21</c:v>
                </c:pt>
                <c:pt idx="111">
                  <c:v>Apr 22</c:v>
                </c:pt>
                <c:pt idx="112">
                  <c:v>Apr 23</c:v>
                </c:pt>
                <c:pt idx="113">
                  <c:v>Apr 24</c:v>
                </c:pt>
                <c:pt idx="114">
                  <c:v>Apr 25</c:v>
                </c:pt>
                <c:pt idx="115">
                  <c:v>Apr 26</c:v>
                </c:pt>
                <c:pt idx="116">
                  <c:v>Apr 27</c:v>
                </c:pt>
                <c:pt idx="117">
                  <c:v>Apr 28</c:v>
                </c:pt>
                <c:pt idx="118">
                  <c:v>Apr 29</c:v>
                </c:pt>
                <c:pt idx="119">
                  <c:v>Apr 30</c:v>
                </c:pt>
                <c:pt idx="120">
                  <c:v>May 1</c:v>
                </c:pt>
                <c:pt idx="121">
                  <c:v>May 2</c:v>
                </c:pt>
                <c:pt idx="122">
                  <c:v>May 3</c:v>
                </c:pt>
                <c:pt idx="123">
                  <c:v>May 4</c:v>
                </c:pt>
                <c:pt idx="124">
                  <c:v>May 5</c:v>
                </c:pt>
                <c:pt idx="125">
                  <c:v>May 6</c:v>
                </c:pt>
                <c:pt idx="126">
                  <c:v>May 7</c:v>
                </c:pt>
                <c:pt idx="127">
                  <c:v>May 8</c:v>
                </c:pt>
                <c:pt idx="128">
                  <c:v>May 9</c:v>
                </c:pt>
                <c:pt idx="129">
                  <c:v>May 10</c:v>
                </c:pt>
                <c:pt idx="130">
                  <c:v>May 11</c:v>
                </c:pt>
                <c:pt idx="131">
                  <c:v>May 12</c:v>
                </c:pt>
                <c:pt idx="132">
                  <c:v>May 13</c:v>
                </c:pt>
                <c:pt idx="133">
                  <c:v>May 14</c:v>
                </c:pt>
                <c:pt idx="134">
                  <c:v>May 15</c:v>
                </c:pt>
                <c:pt idx="135">
                  <c:v>May 16</c:v>
                </c:pt>
                <c:pt idx="136">
                  <c:v>May 17</c:v>
                </c:pt>
                <c:pt idx="137">
                  <c:v>May 18</c:v>
                </c:pt>
                <c:pt idx="138">
                  <c:v>May 19</c:v>
                </c:pt>
                <c:pt idx="139">
                  <c:v>May 20</c:v>
                </c:pt>
                <c:pt idx="140">
                  <c:v>May 21</c:v>
                </c:pt>
                <c:pt idx="141">
                  <c:v>May 22</c:v>
                </c:pt>
                <c:pt idx="142">
                  <c:v>May 23</c:v>
                </c:pt>
                <c:pt idx="143">
                  <c:v>May 24</c:v>
                </c:pt>
                <c:pt idx="144">
                  <c:v>May 25</c:v>
                </c:pt>
                <c:pt idx="145">
                  <c:v>May 26</c:v>
                </c:pt>
                <c:pt idx="146">
                  <c:v>May 27</c:v>
                </c:pt>
                <c:pt idx="147">
                  <c:v>May 28</c:v>
                </c:pt>
                <c:pt idx="148">
                  <c:v>May 29</c:v>
                </c:pt>
                <c:pt idx="149">
                  <c:v>May 30</c:v>
                </c:pt>
                <c:pt idx="150">
                  <c:v>May 31</c:v>
                </c:pt>
                <c:pt idx="151">
                  <c:v>Jun 1</c:v>
                </c:pt>
                <c:pt idx="152">
                  <c:v>Jun 2</c:v>
                </c:pt>
                <c:pt idx="153">
                  <c:v>Jun 3</c:v>
                </c:pt>
                <c:pt idx="154">
                  <c:v>Jun 4</c:v>
                </c:pt>
                <c:pt idx="155">
                  <c:v>Jun 5</c:v>
                </c:pt>
                <c:pt idx="156">
                  <c:v>Jun 6</c:v>
                </c:pt>
                <c:pt idx="157">
                  <c:v>Jun 7</c:v>
                </c:pt>
                <c:pt idx="158">
                  <c:v>Jun 8</c:v>
                </c:pt>
                <c:pt idx="159">
                  <c:v>Jun 9</c:v>
                </c:pt>
                <c:pt idx="160">
                  <c:v>Jun 10</c:v>
                </c:pt>
                <c:pt idx="161">
                  <c:v>Jun 11</c:v>
                </c:pt>
                <c:pt idx="162">
                  <c:v>Jun 12</c:v>
                </c:pt>
                <c:pt idx="163">
                  <c:v>Jun 13</c:v>
                </c:pt>
                <c:pt idx="164">
                  <c:v>Jun 14</c:v>
                </c:pt>
                <c:pt idx="165">
                  <c:v>Jun 15</c:v>
                </c:pt>
                <c:pt idx="166">
                  <c:v>Jun 16</c:v>
                </c:pt>
                <c:pt idx="167">
                  <c:v>Jun 17</c:v>
                </c:pt>
                <c:pt idx="168">
                  <c:v>Jun 18</c:v>
                </c:pt>
                <c:pt idx="169">
                  <c:v>Jun 19</c:v>
                </c:pt>
                <c:pt idx="170">
                  <c:v>Jun 20</c:v>
                </c:pt>
                <c:pt idx="171">
                  <c:v>Jun 21</c:v>
                </c:pt>
                <c:pt idx="172">
                  <c:v>Jun 22</c:v>
                </c:pt>
              </c:strCache>
            </c:strRef>
          </c:cat>
          <c:val>
            <c:numRef>
              <c:f>YOY!$C$2:$C$174</c:f>
              <c:numCache>
                <c:formatCode>0.0000%</c:formatCode>
                <c:ptCount val="173"/>
                <c:pt idx="0">
                  <c:v>1.01361142029242E-2</c:v>
                </c:pt>
                <c:pt idx="1">
                  <c:v>-4.1729013123039478E-4</c:v>
                </c:pt>
                <c:pt idx="2">
                  <c:v>-2.2624898031486252E-3</c:v>
                </c:pt>
                <c:pt idx="3">
                  <c:v>-8.006735117468644E-4</c:v>
                </c:pt>
                <c:pt idx="4">
                  <c:v>-4.0089138575971324E-3</c:v>
                </c:pt>
                <c:pt idx="5">
                  <c:v>-4.3467912096886744E-3</c:v>
                </c:pt>
                <c:pt idx="6">
                  <c:v>-1.1446619022326302E-2</c:v>
                </c:pt>
                <c:pt idx="7">
                  <c:v>-7.7030909521833418E-3</c:v>
                </c:pt>
                <c:pt idx="8">
                  <c:v>-1.0489411996887976E-2</c:v>
                </c:pt>
                <c:pt idx="9">
                  <c:v>-2.8124798679665425E-3</c:v>
                </c:pt>
                <c:pt idx="10">
                  <c:v>-7.2726739196001984E-3</c:v>
                </c:pt>
                <c:pt idx="11">
                  <c:v>2.6727520984182731E-3</c:v>
                </c:pt>
                <c:pt idx="12">
                  <c:v>5.9009129488637937E-4</c:v>
                </c:pt>
                <c:pt idx="13">
                  <c:v>-6.9614692426349187E-3</c:v>
                </c:pt>
                <c:pt idx="14">
                  <c:v>-1.0011730713783589E-2</c:v>
                </c:pt>
                <c:pt idx="15">
                  <c:v>-8.9548552314372733E-3</c:v>
                </c:pt>
                <c:pt idx="16">
                  <c:v>-9.8779358056451712E-3</c:v>
                </c:pt>
                <c:pt idx="17">
                  <c:v>-3.0680532239953954E-3</c:v>
                </c:pt>
                <c:pt idx="18">
                  <c:v>1.5974087864887132E-3</c:v>
                </c:pt>
                <c:pt idx="19">
                  <c:v>6.1394128856459892E-3</c:v>
                </c:pt>
                <c:pt idx="20">
                  <c:v>1.2167033654019381E-3</c:v>
                </c:pt>
                <c:pt idx="21">
                  <c:v>3.9592807789403054E-3</c:v>
                </c:pt>
                <c:pt idx="22">
                  <c:v>-9.8431798001910858E-4</c:v>
                </c:pt>
                <c:pt idx="23">
                  <c:v>-5.9595535063163493E-3</c:v>
                </c:pt>
                <c:pt idx="24">
                  <c:v>2.9744432522326785E-3</c:v>
                </c:pt>
                <c:pt idx="25">
                  <c:v>-1.4832722996373133E-3</c:v>
                </c:pt>
                <c:pt idx="26">
                  <c:v>2.4303857460219614E-3</c:v>
                </c:pt>
                <c:pt idx="27">
                  <c:v>-1.4224399422909845E-4</c:v>
                </c:pt>
                <c:pt idx="28">
                  <c:v>1.2263054963119273E-3</c:v>
                </c:pt>
                <c:pt idx="29">
                  <c:v>5.4907061685396281E-3</c:v>
                </c:pt>
                <c:pt idx="30">
                  <c:v>-1.2480704791073801E-3</c:v>
                </c:pt>
                <c:pt idx="31">
                  <c:v>7.157690907115895E-3</c:v>
                </c:pt>
                <c:pt idx="32">
                  <c:v>8.3664378492664289E-3</c:v>
                </c:pt>
                <c:pt idx="33">
                  <c:v>2.3394680474975536E-3</c:v>
                </c:pt>
                <c:pt idx="34">
                  <c:v>-3.4672112693005081E-3</c:v>
                </c:pt>
                <c:pt idx="35">
                  <c:v>-6.6086434473055684E-3</c:v>
                </c:pt>
                <c:pt idx="36">
                  <c:v>-6.7837853230914933E-3</c:v>
                </c:pt>
                <c:pt idx="37">
                  <c:v>-7.5022474925476399E-3</c:v>
                </c:pt>
                <c:pt idx="38">
                  <c:v>1.1016652014082173E-2</c:v>
                </c:pt>
                <c:pt idx="39">
                  <c:v>-5.3712410748274E-3</c:v>
                </c:pt>
                <c:pt idx="40">
                  <c:v>-7.1845944310915859E-3</c:v>
                </c:pt>
                <c:pt idx="41">
                  <c:v>-5.4625270129671421E-3</c:v>
                </c:pt>
                <c:pt idx="42">
                  <c:v>-8.746751444017483E-3</c:v>
                </c:pt>
                <c:pt idx="43">
                  <c:v>-8.3681571692999796E-3</c:v>
                </c:pt>
                <c:pt idx="44">
                  <c:v>-2.2244821224576277E-3</c:v>
                </c:pt>
                <c:pt idx="45">
                  <c:v>-1.4984895460371393E-3</c:v>
                </c:pt>
                <c:pt idx="46">
                  <c:v>-4.9117321508496282E-3</c:v>
                </c:pt>
                <c:pt idx="47">
                  <c:v>-1.0932698952595145E-2</c:v>
                </c:pt>
                <c:pt idx="48">
                  <c:v>-1.0146152156292127E-2</c:v>
                </c:pt>
                <c:pt idx="49">
                  <c:v>-7.7183949973460295E-3</c:v>
                </c:pt>
                <c:pt idx="50">
                  <c:v>-1.5067853063240743E-2</c:v>
                </c:pt>
                <c:pt idx="51">
                  <c:v>-1.2511012308100989E-2</c:v>
                </c:pt>
                <c:pt idx="52">
                  <c:v>-2.8478764177718241E-3</c:v>
                </c:pt>
                <c:pt idx="53">
                  <c:v>-9.7691030659867832E-3</c:v>
                </c:pt>
                <c:pt idx="54">
                  <c:v>-1.3229723753287428E-2</c:v>
                </c:pt>
                <c:pt idx="55">
                  <c:v>-9.5474432456900803E-3</c:v>
                </c:pt>
                <c:pt idx="56">
                  <c:v>-8.5528902367413579E-3</c:v>
                </c:pt>
                <c:pt idx="57">
                  <c:v>-1.423843942004982E-2</c:v>
                </c:pt>
                <c:pt idx="58">
                  <c:v>-4.4422892639348266E-3</c:v>
                </c:pt>
                <c:pt idx="59">
                  <c:v>-4.3762985609792967E-3</c:v>
                </c:pt>
                <c:pt idx="60">
                  <c:v>-3.3214953874320862E-3</c:v>
                </c:pt>
                <c:pt idx="61">
                  <c:v>-7.4868272600209685E-4</c:v>
                </c:pt>
                <c:pt idx="62">
                  <c:v>-2.7965288721413114E-3</c:v>
                </c:pt>
                <c:pt idx="63">
                  <c:v>-1.0101051439799277E-3</c:v>
                </c:pt>
                <c:pt idx="64">
                  <c:v>-4.2008735695901094E-3</c:v>
                </c:pt>
                <c:pt idx="65">
                  <c:v>-9.8307178711563564E-3</c:v>
                </c:pt>
                <c:pt idx="66">
                  <c:v>-9.3252731340150619E-4</c:v>
                </c:pt>
                <c:pt idx="67">
                  <c:v>-6.1365741308947244E-4</c:v>
                </c:pt>
                <c:pt idx="68">
                  <c:v>6.4611228367087766E-3</c:v>
                </c:pt>
                <c:pt idx="69">
                  <c:v>-6.6588923837982393E-3</c:v>
                </c:pt>
                <c:pt idx="70">
                  <c:v>-5.9668820111342235E-3</c:v>
                </c:pt>
                <c:pt idx="71">
                  <c:v>-4.4484640813431319E-3</c:v>
                </c:pt>
                <c:pt idx="72">
                  <c:v>-3.801453386070771E-3</c:v>
                </c:pt>
                <c:pt idx="73">
                  <c:v>-2.3211556700476984E-3</c:v>
                </c:pt>
                <c:pt idx="74">
                  <c:v>1.8060234295673423E-3</c:v>
                </c:pt>
                <c:pt idx="75">
                  <c:v>2.1724782480843498E-3</c:v>
                </c:pt>
                <c:pt idx="76">
                  <c:v>-4.4967038204378118E-3</c:v>
                </c:pt>
                <c:pt idx="77">
                  <c:v>-5.2619669702550723E-3</c:v>
                </c:pt>
                <c:pt idx="78">
                  <c:v>-3.5313295884430588E-3</c:v>
                </c:pt>
                <c:pt idx="79">
                  <c:v>-5.9943422565561519E-3</c:v>
                </c:pt>
                <c:pt idx="80">
                  <c:v>-8.9668734344931101E-3</c:v>
                </c:pt>
                <c:pt idx="81">
                  <c:v>-1.5838497047146337E-3</c:v>
                </c:pt>
                <c:pt idx="82">
                  <c:v>-5.7819644481846523E-3</c:v>
                </c:pt>
                <c:pt idx="83">
                  <c:v>-1.3134897101190609E-2</c:v>
                </c:pt>
                <c:pt idx="84">
                  <c:v>-5.6223656859366068E-3</c:v>
                </c:pt>
                <c:pt idx="85">
                  <c:v>3.3832153487436656E-3</c:v>
                </c:pt>
                <c:pt idx="86">
                  <c:v>1.7207609501276365E-3</c:v>
                </c:pt>
                <c:pt idx="87">
                  <c:v>9.2724480256246126E-3</c:v>
                </c:pt>
                <c:pt idx="88">
                  <c:v>7.6432722710787198E-3</c:v>
                </c:pt>
                <c:pt idx="89">
                  <c:v>5.309209776882943E-3</c:v>
                </c:pt>
                <c:pt idx="90">
                  <c:v>6.2404660198948228E-3</c:v>
                </c:pt>
                <c:pt idx="91">
                  <c:v>2.4452338771490208E-4</c:v>
                </c:pt>
                <c:pt idx="92">
                  <c:v>-4.1662178050212214E-3</c:v>
                </c:pt>
                <c:pt idx="93">
                  <c:v>-5.4192868460586673E-3</c:v>
                </c:pt>
                <c:pt idx="94">
                  <c:v>1.3582902531999936E-3</c:v>
                </c:pt>
                <c:pt idx="95">
                  <c:v>4.1248531017741208E-3</c:v>
                </c:pt>
                <c:pt idx="96">
                  <c:v>-7.9480705535726337E-3</c:v>
                </c:pt>
                <c:pt idx="97">
                  <c:v>1.2736228551657867E-4</c:v>
                </c:pt>
                <c:pt idx="98">
                  <c:v>-1.8367773910572219E-3</c:v>
                </c:pt>
                <c:pt idx="99">
                  <c:v>-6.3366551668047767E-3</c:v>
                </c:pt>
                <c:pt idx="100">
                  <c:v>6.7593780941512893E-4</c:v>
                </c:pt>
                <c:pt idx="101">
                  <c:v>3.425868103165254E-3</c:v>
                </c:pt>
                <c:pt idx="102">
                  <c:v>1.1593297088308479E-3</c:v>
                </c:pt>
                <c:pt idx="103">
                  <c:v>-6.6297059500718186E-3</c:v>
                </c:pt>
                <c:pt idx="104">
                  <c:v>7.4813213913913238E-3</c:v>
                </c:pt>
                <c:pt idx="105">
                  <c:v>-6.8225760715324175E-3</c:v>
                </c:pt>
                <c:pt idx="106">
                  <c:v>-8.3483299507386734E-3</c:v>
                </c:pt>
                <c:pt idx="107">
                  <c:v>-7.5170183170351406E-3</c:v>
                </c:pt>
                <c:pt idx="108">
                  <c:v>2.533817293561811E-3</c:v>
                </c:pt>
                <c:pt idx="109">
                  <c:v>7.7612659987482176E-3</c:v>
                </c:pt>
                <c:pt idx="110">
                  <c:v>-4.0490110864226971E-3</c:v>
                </c:pt>
                <c:pt idx="111">
                  <c:v>1.5772740732935815E-3</c:v>
                </c:pt>
                <c:pt idx="112">
                  <c:v>-2.742459332675857E-3</c:v>
                </c:pt>
                <c:pt idx="113">
                  <c:v>-2.7819087606161317E-3</c:v>
                </c:pt>
                <c:pt idx="114">
                  <c:v>-6.7139035812422828E-3</c:v>
                </c:pt>
                <c:pt idx="115">
                  <c:v>-4.4790250750067397E-3</c:v>
                </c:pt>
                <c:pt idx="116">
                  <c:v>-7.662151358747666E-3</c:v>
                </c:pt>
                <c:pt idx="117">
                  <c:v>-4.9874556565892413E-3</c:v>
                </c:pt>
                <c:pt idx="118">
                  <c:v>-2.1457687045499337E-3</c:v>
                </c:pt>
                <c:pt idx="119">
                  <c:v>-2.2124846658195738E-3</c:v>
                </c:pt>
                <c:pt idx="120">
                  <c:v>-3.3886040468213254E-3</c:v>
                </c:pt>
                <c:pt idx="121">
                  <c:v>-6.722258674125247E-3</c:v>
                </c:pt>
                <c:pt idx="122">
                  <c:v>3.7183951218866191E-3</c:v>
                </c:pt>
                <c:pt idx="123">
                  <c:v>6.8715283631683591E-3</c:v>
                </c:pt>
                <c:pt idx="124">
                  <c:v>-1.6997143159823275E-3</c:v>
                </c:pt>
                <c:pt idx="125">
                  <c:v>8.6017982864090218E-4</c:v>
                </c:pt>
                <c:pt idx="126">
                  <c:v>-1.4136986998900156E-3</c:v>
                </c:pt>
                <c:pt idx="127">
                  <c:v>-3.3765023249023116E-3</c:v>
                </c:pt>
                <c:pt idx="128">
                  <c:v>-8.6998072431832777E-3</c:v>
                </c:pt>
                <c:pt idx="129">
                  <c:v>-4.8134345892747853E-3</c:v>
                </c:pt>
                <c:pt idx="130">
                  <c:v>4.8643757729360701E-4</c:v>
                </c:pt>
                <c:pt idx="131">
                  <c:v>5.9829688368385845E-5</c:v>
                </c:pt>
                <c:pt idx="132">
                  <c:v>4.2959049183610822E-3</c:v>
                </c:pt>
                <c:pt idx="133">
                  <c:v>3.838864508546196E-3</c:v>
                </c:pt>
                <c:pt idx="134">
                  <c:v>2.3806281224410808E-3</c:v>
                </c:pt>
                <c:pt idx="135">
                  <c:v>-9.3969746773118568E-4</c:v>
                </c:pt>
                <c:pt idx="136">
                  <c:v>-3.248349537963388E-3</c:v>
                </c:pt>
                <c:pt idx="137">
                  <c:v>-8.9796757723971474E-3</c:v>
                </c:pt>
                <c:pt idx="138">
                  <c:v>-1.0867585313013713E-2</c:v>
                </c:pt>
                <c:pt idx="139">
                  <c:v>-6.7310996300983502E-3</c:v>
                </c:pt>
                <c:pt idx="140">
                  <c:v>-7.0312379323892648E-3</c:v>
                </c:pt>
                <c:pt idx="141">
                  <c:v>-6.9630603358860786E-3</c:v>
                </c:pt>
                <c:pt idx="142">
                  <c:v>-8.6881778044781352E-3</c:v>
                </c:pt>
                <c:pt idx="143">
                  <c:v>-7.3656725844797565E-3</c:v>
                </c:pt>
                <c:pt idx="144">
                  <c:v>-3.4287356195835538E-3</c:v>
                </c:pt>
                <c:pt idx="145">
                  <c:v>-5.0958051364621377E-3</c:v>
                </c:pt>
                <c:pt idx="146">
                  <c:v>-1.1922555330466831E-2</c:v>
                </c:pt>
                <c:pt idx="147">
                  <c:v>7.4977365093155737E-4</c:v>
                </c:pt>
                <c:pt idx="148">
                  <c:v>5.3196179349483605E-3</c:v>
                </c:pt>
                <c:pt idx="149">
                  <c:v>-3.1020613173280915E-3</c:v>
                </c:pt>
                <c:pt idx="150">
                  <c:v>-8.6295746694838686E-3</c:v>
                </c:pt>
                <c:pt idx="151">
                  <c:v>-7.1856729466249223E-3</c:v>
                </c:pt>
                <c:pt idx="152">
                  <c:v>-3.7688276841092009E-3</c:v>
                </c:pt>
                <c:pt idx="153">
                  <c:v>4.0686628543607503E-3</c:v>
                </c:pt>
                <c:pt idx="154">
                  <c:v>-5.8292683369484738E-3</c:v>
                </c:pt>
                <c:pt idx="155">
                  <c:v>-2.8896125929426587E-4</c:v>
                </c:pt>
                <c:pt idx="156">
                  <c:v>-1.4473716032714552E-3</c:v>
                </c:pt>
                <c:pt idx="157">
                  <c:v>1.7406552368044999E-3</c:v>
                </c:pt>
                <c:pt idx="158">
                  <c:v>-7.3035006488650627E-4</c:v>
                </c:pt>
                <c:pt idx="159">
                  <c:v>-2.2864554250585437E-3</c:v>
                </c:pt>
                <c:pt idx="160">
                  <c:v>-8.4320634915204093E-4</c:v>
                </c:pt>
                <c:pt idx="161">
                  <c:v>-1.1305801477553173E-2</c:v>
                </c:pt>
                <c:pt idx="162">
                  <c:v>-5.0621789885435236E-3</c:v>
                </c:pt>
                <c:pt idx="163">
                  <c:v>-3.8505989941888506E-4</c:v>
                </c:pt>
                <c:pt idx="164">
                  <c:v>-5.4370393626793174E-3</c:v>
                </c:pt>
                <c:pt idx="165">
                  <c:v>-5.3867131122656373E-3</c:v>
                </c:pt>
                <c:pt idx="166">
                  <c:v>-6.6840447832638141E-3</c:v>
                </c:pt>
                <c:pt idx="167">
                  <c:v>8.3729883190112404E-4</c:v>
                </c:pt>
                <c:pt idx="168">
                  <c:v>-2.7242648941523794E-3</c:v>
                </c:pt>
                <c:pt idx="169">
                  <c:v>4.7015929805661388E-3</c:v>
                </c:pt>
                <c:pt idx="170">
                  <c:v>1.9251465599350712E-4</c:v>
                </c:pt>
                <c:pt idx="171">
                  <c:v>1.246105540107496E-3</c:v>
                </c:pt>
                <c:pt idx="172">
                  <c:v>-4.4456753587151137E-3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0905984"/>
        <c:axId val="90911872"/>
      </c:lineChart>
      <c:catAx>
        <c:axId val="90905984"/>
        <c:scaling>
          <c:orientation val="minMax"/>
        </c:scaling>
        <c:delete val="0"/>
        <c:axPos val="b"/>
        <c:majorTickMark val="out"/>
        <c:minorTickMark val="none"/>
        <c:tickLblPos val="nextTo"/>
        <c:crossAx val="90911872"/>
        <c:crosses val="autoZero"/>
        <c:auto val="1"/>
        <c:lblAlgn val="ctr"/>
        <c:lblOffset val="100"/>
        <c:noMultiLvlLbl val="0"/>
      </c:catAx>
      <c:valAx>
        <c:axId val="90911872"/>
        <c:scaling>
          <c:orientation val="minMax"/>
        </c:scaling>
        <c:delete val="0"/>
        <c:axPos val="l"/>
        <c:majorGridlines/>
        <c:numFmt formatCode="0.0000%" sourceLinked="1"/>
        <c:majorTickMark val="out"/>
        <c:minorTickMark val="none"/>
        <c:tickLblPos val="nextTo"/>
        <c:crossAx val="909059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%Change Initial to </a:t>
            </a:r>
            <a:r>
              <a:rPr lang="en-US" dirty="0" smtClean="0"/>
              <a:t>True-up</a:t>
            </a:r>
            <a:endParaRPr lang="en-US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'Initial to True Up'!$G$3</c:f>
              <c:strCache>
                <c:ptCount val="1"/>
                <c:pt idx="0">
                  <c:v>%Change Initial to Final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'Initial to True Up'!$F$4:$F$56</c:f>
              <c:numCache>
                <c:formatCode>m/d/yy;@</c:formatCode>
                <c:ptCount val="53"/>
                <c:pt idx="0">
                  <c:v>41640</c:v>
                </c:pt>
                <c:pt idx="1">
                  <c:v>41641</c:v>
                </c:pt>
                <c:pt idx="2">
                  <c:v>41642</c:v>
                </c:pt>
                <c:pt idx="3">
                  <c:v>41643</c:v>
                </c:pt>
                <c:pt idx="4">
                  <c:v>41644</c:v>
                </c:pt>
                <c:pt idx="5">
                  <c:v>41645</c:v>
                </c:pt>
                <c:pt idx="6">
                  <c:v>41646</c:v>
                </c:pt>
                <c:pt idx="7">
                  <c:v>41647</c:v>
                </c:pt>
                <c:pt idx="8">
                  <c:v>41648</c:v>
                </c:pt>
                <c:pt idx="9">
                  <c:v>41649</c:v>
                </c:pt>
                <c:pt idx="10">
                  <c:v>41650</c:v>
                </c:pt>
                <c:pt idx="11">
                  <c:v>41651</c:v>
                </c:pt>
                <c:pt idx="12">
                  <c:v>41652</c:v>
                </c:pt>
                <c:pt idx="13">
                  <c:v>41653</c:v>
                </c:pt>
                <c:pt idx="14">
                  <c:v>41654</c:v>
                </c:pt>
                <c:pt idx="15">
                  <c:v>41655</c:v>
                </c:pt>
                <c:pt idx="16">
                  <c:v>41656</c:v>
                </c:pt>
                <c:pt idx="17">
                  <c:v>41657</c:v>
                </c:pt>
                <c:pt idx="18">
                  <c:v>41658</c:v>
                </c:pt>
                <c:pt idx="19">
                  <c:v>41659</c:v>
                </c:pt>
                <c:pt idx="20">
                  <c:v>41660</c:v>
                </c:pt>
                <c:pt idx="21">
                  <c:v>41661</c:v>
                </c:pt>
                <c:pt idx="22">
                  <c:v>41662</c:v>
                </c:pt>
                <c:pt idx="23">
                  <c:v>41663</c:v>
                </c:pt>
                <c:pt idx="24">
                  <c:v>41664</c:v>
                </c:pt>
                <c:pt idx="25">
                  <c:v>41665</c:v>
                </c:pt>
                <c:pt idx="26">
                  <c:v>41666</c:v>
                </c:pt>
                <c:pt idx="27">
                  <c:v>41667</c:v>
                </c:pt>
                <c:pt idx="28">
                  <c:v>41668</c:v>
                </c:pt>
                <c:pt idx="29">
                  <c:v>41669</c:v>
                </c:pt>
                <c:pt idx="30">
                  <c:v>41670</c:v>
                </c:pt>
                <c:pt idx="31">
                  <c:v>41671</c:v>
                </c:pt>
                <c:pt idx="32">
                  <c:v>41672</c:v>
                </c:pt>
                <c:pt idx="33">
                  <c:v>41673</c:v>
                </c:pt>
                <c:pt idx="34">
                  <c:v>41674</c:v>
                </c:pt>
                <c:pt idx="35">
                  <c:v>41675</c:v>
                </c:pt>
                <c:pt idx="36">
                  <c:v>41676</c:v>
                </c:pt>
                <c:pt idx="37">
                  <c:v>41677</c:v>
                </c:pt>
                <c:pt idx="38">
                  <c:v>41678</c:v>
                </c:pt>
                <c:pt idx="39">
                  <c:v>41679</c:v>
                </c:pt>
                <c:pt idx="40">
                  <c:v>41680</c:v>
                </c:pt>
                <c:pt idx="41">
                  <c:v>41681</c:v>
                </c:pt>
                <c:pt idx="42">
                  <c:v>41682</c:v>
                </c:pt>
                <c:pt idx="43">
                  <c:v>41683</c:v>
                </c:pt>
                <c:pt idx="44">
                  <c:v>41684</c:v>
                </c:pt>
                <c:pt idx="45">
                  <c:v>41685</c:v>
                </c:pt>
                <c:pt idx="46">
                  <c:v>41686</c:v>
                </c:pt>
                <c:pt idx="47">
                  <c:v>41687</c:v>
                </c:pt>
                <c:pt idx="48">
                  <c:v>41688</c:v>
                </c:pt>
                <c:pt idx="49">
                  <c:v>41689</c:v>
                </c:pt>
                <c:pt idx="50">
                  <c:v>41690</c:v>
                </c:pt>
                <c:pt idx="51">
                  <c:v>41691</c:v>
                </c:pt>
                <c:pt idx="52">
                  <c:v>41692</c:v>
                </c:pt>
              </c:numCache>
            </c:numRef>
          </c:cat>
          <c:val>
            <c:numRef>
              <c:f>'Initial to True Up'!$G$4:$G$56</c:f>
              <c:numCache>
                <c:formatCode>0.0000%</c:formatCode>
                <c:ptCount val="53"/>
                <c:pt idx="0">
                  <c:v>-8.4427072095381254E-3</c:v>
                </c:pt>
                <c:pt idx="1">
                  <c:v>-2.7877340042007265E-5</c:v>
                </c:pt>
                <c:pt idx="2">
                  <c:v>-3.5112268736951918E-3</c:v>
                </c:pt>
                <c:pt idx="3">
                  <c:v>8.3260139625441132E-4</c:v>
                </c:pt>
                <c:pt idx="4">
                  <c:v>4.232293132967628E-3</c:v>
                </c:pt>
                <c:pt idx="5">
                  <c:v>-7.0821114568188201E-3</c:v>
                </c:pt>
                <c:pt idx="6">
                  <c:v>-4.6659455650084527E-3</c:v>
                </c:pt>
                <c:pt idx="7">
                  <c:v>-1.2228517536881445E-2</c:v>
                </c:pt>
                <c:pt idx="8">
                  <c:v>-6.0214802432487849E-3</c:v>
                </c:pt>
                <c:pt idx="9">
                  <c:v>5.5894353667782009E-3</c:v>
                </c:pt>
                <c:pt idx="10">
                  <c:v>1.2261926537472774E-2</c:v>
                </c:pt>
                <c:pt idx="11">
                  <c:v>1.3674717220016112E-2</c:v>
                </c:pt>
                <c:pt idx="12">
                  <c:v>8.3121532977804505E-3</c:v>
                </c:pt>
                <c:pt idx="13">
                  <c:v>-1.815727146822233E-3</c:v>
                </c:pt>
                <c:pt idx="14">
                  <c:v>6.9170932812901448E-3</c:v>
                </c:pt>
                <c:pt idx="15">
                  <c:v>-5.8101366211221004E-3</c:v>
                </c:pt>
                <c:pt idx="16">
                  <c:v>3.415968559159363E-3</c:v>
                </c:pt>
                <c:pt idx="17">
                  <c:v>1.5603006255753206E-3</c:v>
                </c:pt>
                <c:pt idx="18">
                  <c:v>7.4061311164245781E-3</c:v>
                </c:pt>
                <c:pt idx="19">
                  <c:v>8.0230505968645408E-3</c:v>
                </c:pt>
                <c:pt idx="20">
                  <c:v>-5.4165809286220411E-3</c:v>
                </c:pt>
                <c:pt idx="21">
                  <c:v>6.8309709629451338E-3</c:v>
                </c:pt>
                <c:pt idx="22">
                  <c:v>-1.3046474082734398E-2</c:v>
                </c:pt>
                <c:pt idx="23">
                  <c:v>-2.1648489374168568E-3</c:v>
                </c:pt>
                <c:pt idx="24">
                  <c:v>-4.0417314182583115E-3</c:v>
                </c:pt>
                <c:pt idx="25">
                  <c:v>7.9218159040707059E-3</c:v>
                </c:pt>
                <c:pt idx="26">
                  <c:v>-1.059635264144134E-3</c:v>
                </c:pt>
                <c:pt idx="27">
                  <c:v>-7.88009685144179E-3</c:v>
                </c:pt>
                <c:pt idx="28">
                  <c:v>-3.1337712840646145E-4</c:v>
                </c:pt>
                <c:pt idx="29">
                  <c:v>-9.0216438861238004E-3</c:v>
                </c:pt>
                <c:pt idx="30">
                  <c:v>4.5384944538253346E-3</c:v>
                </c:pt>
                <c:pt idx="31">
                  <c:v>1.1698826559112424E-2</c:v>
                </c:pt>
                <c:pt idx="32">
                  <c:v>-1.4536840481316974E-3</c:v>
                </c:pt>
                <c:pt idx="33">
                  <c:v>-3.0354847923138762E-3</c:v>
                </c:pt>
                <c:pt idx="34">
                  <c:v>8.5569997643353724E-4</c:v>
                </c:pt>
                <c:pt idx="35">
                  <c:v>-3.9676935473727699E-3</c:v>
                </c:pt>
                <c:pt idx="36">
                  <c:v>-2.0036149674076187E-2</c:v>
                </c:pt>
                <c:pt idx="37">
                  <c:v>-7.3547578413055469E-3</c:v>
                </c:pt>
                <c:pt idx="38">
                  <c:v>-3.4160341065842164E-3</c:v>
                </c:pt>
                <c:pt idx="39">
                  <c:v>-1.2223743445566927E-3</c:v>
                </c:pt>
                <c:pt idx="40">
                  <c:v>-5.0599314478286415E-3</c:v>
                </c:pt>
                <c:pt idx="41">
                  <c:v>-3.082094523198711E-3</c:v>
                </c:pt>
                <c:pt idx="42">
                  <c:v>-2.0779805247039917E-3</c:v>
                </c:pt>
                <c:pt idx="43">
                  <c:v>5.2684054289682015E-4</c:v>
                </c:pt>
                <c:pt idx="44">
                  <c:v>1.625179935762404E-3</c:v>
                </c:pt>
                <c:pt idx="45">
                  <c:v>3.2075903220606474E-3</c:v>
                </c:pt>
                <c:pt idx="46">
                  <c:v>-5.2929666699442438E-4</c:v>
                </c:pt>
                <c:pt idx="47">
                  <c:v>5.0852546447330118E-3</c:v>
                </c:pt>
                <c:pt idx="48">
                  <c:v>8.7313483142303465E-3</c:v>
                </c:pt>
                <c:pt idx="49">
                  <c:v>1.5731900024834575E-2</c:v>
                </c:pt>
                <c:pt idx="50">
                  <c:v>1.5124172610465543E-2</c:v>
                </c:pt>
                <c:pt idx="51">
                  <c:v>1.173783105588156E-2</c:v>
                </c:pt>
                <c:pt idx="52">
                  <c:v>9.5297997143619102E-3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0941696"/>
        <c:axId val="90955776"/>
      </c:lineChart>
      <c:dateAx>
        <c:axId val="90941696"/>
        <c:scaling>
          <c:orientation val="minMax"/>
        </c:scaling>
        <c:delete val="0"/>
        <c:axPos val="b"/>
        <c:numFmt formatCode="m/d/yy;@" sourceLinked="0"/>
        <c:majorTickMark val="out"/>
        <c:minorTickMark val="none"/>
        <c:tickLblPos val="low"/>
        <c:crossAx val="90955776"/>
        <c:crosses val="autoZero"/>
        <c:auto val="1"/>
        <c:lblOffset val="100"/>
        <c:baseTimeUnit val="days"/>
      </c:dateAx>
      <c:valAx>
        <c:axId val="90955776"/>
        <c:scaling>
          <c:orientation val="minMax"/>
        </c:scaling>
        <c:delete val="0"/>
        <c:axPos val="l"/>
        <c:majorGridlines/>
        <c:numFmt formatCode="0.0000%" sourceLinked="1"/>
        <c:majorTickMark val="out"/>
        <c:minorTickMark val="none"/>
        <c:tickLblPos val="nextTo"/>
        <c:crossAx val="909416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D6B7C31-2FDD-4D82-9D78-F670A3D73B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9036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64171-9B51-4749-B6E5-2AF457CF45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8FF029-F1D8-495A-B3E5-E07A9C2631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641FFC-1401-404E-B86D-944F873793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B0FBE-1868-4150-A228-4B3B003AE7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930B9-8ADA-4AAD-B031-88B1B44407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E586E-CE76-4ED0-A81E-3BAB71EFCC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A0CAA-DA39-4AF2-91F3-F95576DFB4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C8144-F830-4F70-B7F9-DC4C136876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BEC8E-BD80-45D0-A013-C20CB2735A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99850-4735-475E-B70F-06C9388AC2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D4B75-FBEF-4F2F-9DEB-C5D5D7D7F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0ABB368-00BA-44DD-871E-2091E3C234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1031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3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4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D46CCF4B-DF9B-4459-B59A-6B27CA8F92F7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9" r:id="rId1"/>
    <p:sldLayoutId id="2147484028" r:id="rId2"/>
    <p:sldLayoutId id="2147484029" r:id="rId3"/>
    <p:sldLayoutId id="2147484030" r:id="rId4"/>
    <p:sldLayoutId id="2147484031" r:id="rId5"/>
    <p:sldLayoutId id="2147484032" r:id="rId6"/>
    <p:sldLayoutId id="2147484033" r:id="rId7"/>
    <p:sldLayoutId id="2147484034" r:id="rId8"/>
    <p:sldLayoutId id="2147484035" r:id="rId9"/>
    <p:sldLayoutId id="2147484036" r:id="rId10"/>
    <p:sldLayoutId id="2147484037" r:id="rId11"/>
    <p:sldLayoutId id="2147484038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524000" y="1981200"/>
            <a:ext cx="6477000" cy="1241425"/>
          </a:xfrm>
        </p:spPr>
        <p:txBody>
          <a:bodyPr/>
          <a:lstStyle/>
          <a:p>
            <a:r>
              <a:rPr lang="en-US" dirty="0" smtClean="0"/>
              <a:t>CSWG Report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COPS Meeting 9/10/2014</a:t>
            </a:r>
          </a:p>
          <a:p>
            <a:r>
              <a:rPr lang="en-US" dirty="0" smtClean="0"/>
              <a:t>Jim Galvin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Shortened Timeline- % Change Initial to Final</a:t>
            </a:r>
          </a:p>
        </p:txBody>
      </p:sp>
      <p:graphicFrame>
        <p:nvGraphicFramePr>
          <p:cNvPr id="5" name="Chart 4"/>
          <p:cNvGraphicFramePr/>
          <p:nvPr/>
        </p:nvGraphicFramePr>
        <p:xfrm>
          <a:off x="152400" y="762000"/>
          <a:ext cx="88392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685800"/>
          </a:xfrm>
        </p:spPr>
        <p:txBody>
          <a:bodyPr/>
          <a:lstStyle/>
          <a:p>
            <a:r>
              <a:rPr lang="en-US" dirty="0" smtClean="0"/>
              <a:t>% Change Initial to Final- Normalized for Resettlements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Meeting Title (optional)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  <p:graphicFrame>
        <p:nvGraphicFramePr>
          <p:cNvPr id="6" name="Chart 5"/>
          <p:cNvGraphicFramePr/>
          <p:nvPr/>
        </p:nvGraphicFramePr>
        <p:xfrm>
          <a:off x="152400" y="838200"/>
          <a:ext cx="88392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% Change Initial to Final 2014 v.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Meeting Title (optional)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  <p:graphicFrame>
        <p:nvGraphicFramePr>
          <p:cNvPr id="7" name="Chart 6"/>
          <p:cNvGraphicFramePr/>
          <p:nvPr/>
        </p:nvGraphicFramePr>
        <p:xfrm>
          <a:off x="152400" y="838200"/>
          <a:ext cx="88392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% Change Initial to True-up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Meeting Title (optional)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/>
        </p:nvGraphicFramePr>
        <p:xfrm>
          <a:off x="381000" y="990600"/>
          <a:ext cx="8262938" cy="4938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dirty="0" smtClean="0"/>
              <a:t>CSWG Initiatives- Reported to COPS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indent="-228600"/>
            <a:r>
              <a:rPr lang="en-US" dirty="0" smtClean="0"/>
              <a:t>CSWG will continue to meet via remote Web Ex conference calls unless issues warrant a in person meeting</a:t>
            </a:r>
          </a:p>
          <a:p>
            <a:pPr marL="228600" indent="-228600"/>
            <a:r>
              <a:rPr lang="en-US" dirty="0" smtClean="0"/>
              <a:t>CSWG will begin two initiatives with our July 28 meeting:</a:t>
            </a:r>
          </a:p>
          <a:p>
            <a:pPr marL="628650" lvl="1" indent="-228600"/>
            <a:r>
              <a:rPr lang="en-US" dirty="0" smtClean="0"/>
              <a:t>Market Notifications- work with ERCOT staff and identify improvements and/or requirements from ERCOT Market Notices</a:t>
            </a:r>
          </a:p>
          <a:p>
            <a:pPr marL="628650" lvl="1" indent="-228600"/>
            <a:r>
              <a:rPr lang="en-US" dirty="0" smtClean="0"/>
              <a:t>Resettlements- Review the 2% rule and how reporting of Resettlements can be improved and/or enhanced</a:t>
            </a:r>
          </a:p>
          <a:p>
            <a:pPr marL="228600" indent="-228600"/>
            <a:r>
              <a:rPr lang="en-US" dirty="0" smtClean="0"/>
              <a:t>CSWG will resume meeting in October, September meeting will be cancelled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Meeting Title (optional)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 Recommendation to COPS</a:t>
            </a:r>
          </a:p>
        </p:txBody>
      </p:sp>
      <p:sp>
        <p:nvSpPr>
          <p:cNvPr id="819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Meeting Title (optional)</a:t>
            </a:r>
          </a:p>
        </p:txBody>
      </p:sp>
      <p:sp>
        <p:nvSpPr>
          <p:cNvPr id="8196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Date</a:t>
            </a:r>
          </a:p>
        </p:txBody>
      </p:sp>
      <p:pic>
        <p:nvPicPr>
          <p:cNvPr id="8197" name="Picture 5" descr="MCj043441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514600"/>
            <a:ext cx="3505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4359</TotalTime>
  <Words>162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Custom Design</vt:lpstr>
      <vt:lpstr>CSWG Report</vt:lpstr>
      <vt:lpstr>Shortened Timeline- % Change Initial to Final</vt:lpstr>
      <vt:lpstr>% Change Initial to Final- Normalized for Resettlements</vt:lpstr>
      <vt:lpstr>% Change Initial to Final 2014 v. 2013</vt:lpstr>
      <vt:lpstr>% Change Initial to True-up</vt:lpstr>
      <vt:lpstr>CSWG Initiatives- Reported to COPS</vt:lpstr>
      <vt:lpstr>Discuss Recommendation to COPS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Landry, Kelly</dc:creator>
  <cp:lastModifiedBy>Clifton, Susan</cp:lastModifiedBy>
  <cp:revision>419</cp:revision>
  <dcterms:created xsi:type="dcterms:W3CDTF">2005-04-21T14:28:35Z</dcterms:created>
  <dcterms:modified xsi:type="dcterms:W3CDTF">2014-09-09T19:58:17Z</dcterms:modified>
</cp:coreProperties>
</file>