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4557" r:id="rId5"/>
    <p:sldMasterId id="2147484570" r:id="rId6"/>
  </p:sldMasterIdLst>
  <p:notesMasterIdLst>
    <p:notesMasterId r:id="rId11"/>
  </p:notesMasterIdLst>
  <p:handoutMasterIdLst>
    <p:handoutMasterId r:id="rId12"/>
  </p:handoutMasterIdLst>
  <p:sldIdLst>
    <p:sldId id="258" r:id="rId7"/>
    <p:sldId id="262" r:id="rId8"/>
    <p:sldId id="263" r:id="rId9"/>
    <p:sldId id="264" r:id="rId10"/>
  </p:sldIdLst>
  <p:sldSz cx="9144000" cy="6858000" type="screen4x3"/>
  <p:notesSz cx="7086600" cy="9429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346" autoAdjust="0"/>
  </p:normalViewPr>
  <p:slideViewPr>
    <p:cSldViewPr>
      <p:cViewPr>
        <p:scale>
          <a:sx n="70" d="100"/>
          <a:sy n="70" d="100"/>
        </p:scale>
        <p:origin x="-1038" y="-6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7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320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320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20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79925"/>
            <a:ext cx="5667375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20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DBD5-8E14-496C-BEFD-60D3FD976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02256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4640-EEC4-4F28-8F69-6FCA5E7A3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23569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9123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E514-8344-4255-B596-51472E708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59AF-DD58-4B3E-B1EC-AAB046081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8066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BF26-FCFD-4B22-8CD7-93AD9CCF5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09543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943-6ABE-4208-8CD1-8D7E1F93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11218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C08E-E457-48C3-B79F-7DCC7416F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74014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6BBFA-74E9-4281-9FB1-C67721CE9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537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54D-D383-4028-BA5F-329DCB1B9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892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FDFD-AF52-42B9-BFFA-3A6E01303ADF}" type="datetime1">
              <a:rPr lang="en-US" smtClean="0"/>
              <a:t>9/2/2014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48D57-AE05-4A24-8C82-21513A50D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2501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DF57-71F4-4BDE-89D1-BC34EB338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4879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0079-5CEF-43F4-8365-0E52ED43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6774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F079-913E-4CC1-AD78-1F91F803F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02854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57582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9E5A-7120-4CA3-8470-17AD90039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0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9C27-A54B-4C6B-8966-907B1423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4181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D4027-AF34-46EE-9FB0-ACCF958F7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63262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ECF3-9BC1-49D4-A10B-CA6A52D4A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258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0E4CF-8617-4A59-8E1A-C964680B6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3718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5E33-E79E-40A8-8CEE-26961E454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79788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EA4C-79CA-44B3-8EC5-AB1FCC11B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70329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C9B3-6C51-43B0-9CF5-7956AD57B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655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323E-B317-4FA5-96D2-891A6413C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0896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05BC-F05D-4CD8-8789-53D732CAE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00318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FDB7-8BAC-48BA-A059-84A6FC81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461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  <p:sldLayoutId id="2147484672" r:id="rId10"/>
    <p:sldLayoutId id="2147484673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F683DC0-2E3D-49A2-8FF6-8A7361F62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6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058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A3E74C30-00D6-4D3D-9899-25A2A561F7F2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AF883C0-4780-40CD-B9C9-28A3514A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6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0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308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55E441C8-B86E-4BDF-B317-B0763D2EBCA8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September 10, </a:t>
            </a:r>
            <a:r>
              <a:rPr lang="en-US" altLang="en-US" dirty="0" smtClean="0"/>
              <a:t>2014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Update from Aug 22, 2014,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TAC Reporting on ERCOT Manual Efforts &amp; Market Report True-Up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15 reports have been recommended for discontinuation/decommissioning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MISUG has reviewed the 15 reports that have been recommended for discontinuation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Comments have been solicited from all working groups and subcommittees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Having had no comments, MISUG is proposing the following NPRRs, LPGRR, and NOGRR to decommission the following reports.</a:t>
            </a:r>
          </a:p>
          <a:p>
            <a:pPr marL="571500" lvl="2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>
              <a:latin typeface="Calibri"/>
              <a:ea typeface="Times New Roman"/>
            </a:endParaRP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Decommission Market Report - Reliability Must Run Cost Data Deviation Requests/Responses	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Discontinuation of RUC Payments Made to Resources with Power Purchase Agreements (PPA) Annual Report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Discontinue Profile Data Evaluation Report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Discontinuation of Ancillary Service Requirement Methodology Assessment Report (Vote)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Discontinuation of the Long-Term Weekly Peak Demand Forecast, 36 Month Resource Capacity Report, and Projected Transmission Constraints for Medium Term PASA Reports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Discontinue Backup Control Plan Submittal Results, Dispatch Instructions Compliance Metrics, and Backup Control Plan Test Dates and Results Summary Reports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NPRR, Discontinue Contingency List Changes Due to Weather Report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LPGRR, Discontinue Profile Data Evaluation Report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DRAFT NOGRR, Delete grey boxes for Backup Control Plan Test Dates and Results Summary and Backup Control Plan Submittal Results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9/2/2014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9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Workshop – Daily Grip Operations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ERCOT Operations brought forward a list of data elements that MISUG agreed should be included in the Daily Grip Operations Report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Some data were identified as unnecessary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Additional data were proposed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List of data is part of COPS meeting materials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Next Steps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Distribute list to working groups and subcommittees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Further discussion at next MISUG meeting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Draft language to reflect new requirements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ERCOT is researching questions that came up in the </a:t>
            </a:r>
            <a:r>
              <a:rPr lang="en-US" sz="2600" dirty="0" smtClean="0">
                <a:latin typeface="Calibri"/>
                <a:ea typeface="Times New Roman"/>
              </a:rPr>
              <a:t>workshop</a:t>
            </a: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9/2/2014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8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Upcoming Project Efforts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Planning (POI) website will be decommissioned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Information will be archived or moved to the MIS, as appropriate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SCR 775 (Dashboard display for LZ Indicative LMPs)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MISUG will serve as the forum for the development and feedback for this project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Calibri"/>
                <a:ea typeface="Times New Roman"/>
              </a:rPr>
              <a:t>Market Reports True-Up is an on-going MISUG effort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alibri"/>
                <a:ea typeface="Times New Roman"/>
              </a:rPr>
              <a:t>Evaluate existing reports for usefulness and accuracy</a:t>
            </a:r>
          </a:p>
          <a:p>
            <a:pPr marL="571500" lvl="2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Next Meeting: September 29, 2014 – WebEx </a:t>
            </a:r>
            <a:r>
              <a:rPr lang="en-US" sz="2600" dirty="0" smtClean="0">
                <a:latin typeface="Calibri"/>
                <a:ea typeface="Times New Roman"/>
              </a:rPr>
              <a:t>only</a:t>
            </a: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9/2/2014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92775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10202</TotalTime>
  <Words>246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1_Custom Design</vt:lpstr>
      <vt:lpstr>2_Custom Design</vt:lpstr>
      <vt:lpstr>MISUG Update to COPS</vt:lpstr>
      <vt:lpstr>Update from Aug 22, 2014, Meeting</vt:lpstr>
      <vt:lpstr>NOGRR084 Workshop – Daily Grip Operations Report</vt:lpstr>
      <vt:lpstr>Upcoming Efforts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787</cp:revision>
  <dcterms:created xsi:type="dcterms:W3CDTF">2005-04-21T14:28:35Z</dcterms:created>
  <dcterms:modified xsi:type="dcterms:W3CDTF">2014-09-02T20:10:07Z</dcterms:modified>
</cp:coreProperties>
</file>