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  <p:sldId id="296" r:id="rId3"/>
    <p:sldId id="299" r:id="rId4"/>
    <p:sldId id="267" r:id="rId5"/>
    <p:sldId id="287" r:id="rId6"/>
    <p:sldId id="260" r:id="rId7"/>
    <p:sldId id="259" r:id="rId8"/>
    <p:sldId id="295" r:id="rId9"/>
    <p:sldId id="261" r:id="rId10"/>
    <p:sldId id="264" r:id="rId11"/>
    <p:sldId id="256" r:id="rId12"/>
    <p:sldId id="257" r:id="rId13"/>
    <p:sldId id="258" r:id="rId14"/>
    <p:sldId id="269" r:id="rId15"/>
    <p:sldId id="268" r:id="rId16"/>
    <p:sldId id="285" r:id="rId17"/>
    <p:sldId id="278" r:id="rId18"/>
    <p:sldId id="288" r:id="rId19"/>
    <p:sldId id="270" r:id="rId20"/>
    <p:sldId id="284" r:id="rId21"/>
    <p:sldId id="276" r:id="rId22"/>
    <p:sldId id="271" r:id="rId23"/>
    <p:sldId id="272" r:id="rId24"/>
    <p:sldId id="291" r:id="rId25"/>
    <p:sldId id="290" r:id="rId26"/>
    <p:sldId id="302" r:id="rId27"/>
    <p:sldId id="289" r:id="rId28"/>
    <p:sldId id="281" r:id="rId29"/>
    <p:sldId id="279" r:id="rId30"/>
    <p:sldId id="280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CA819-C2B3-492F-B136-66952C44604E}" type="datetimeFigureOut">
              <a:rPr lang="en-US" smtClean="0"/>
              <a:pPr/>
              <a:t>9/2/2014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DC40B-D715-4895-B18A-3C0D938E8F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577975"/>
            <a:ext cx="7772400" cy="1470025"/>
          </a:xfrm>
        </p:spPr>
        <p:txBody>
          <a:bodyPr/>
          <a:lstStyle/>
          <a:p>
            <a:r>
              <a:rPr lang="en-US" dirty="0" smtClean="0"/>
              <a:t>PDCWG</a:t>
            </a:r>
            <a:br>
              <a:rPr lang="en-US" dirty="0" smtClean="0"/>
            </a:br>
            <a:r>
              <a:rPr lang="en-US" dirty="0" smtClean="0"/>
              <a:t>Report to ROS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r>
              <a:rPr lang="en-US" sz="2000" dirty="0" smtClean="0"/>
              <a:t>Sydney Niemeyer Chair</a:t>
            </a:r>
          </a:p>
          <a:p>
            <a:r>
              <a:rPr lang="en-US" sz="2000" dirty="0" smtClean="0"/>
              <a:t>NRG Energy</a:t>
            </a:r>
          </a:p>
          <a:p>
            <a:r>
              <a:rPr lang="en-US" sz="2000" dirty="0" smtClean="0"/>
              <a:t>Don Blackburn Vice Chair</a:t>
            </a:r>
          </a:p>
          <a:p>
            <a:r>
              <a:rPr lang="en-US" sz="2000" dirty="0" err="1" smtClean="0"/>
              <a:t>Luminant</a:t>
            </a:r>
            <a:r>
              <a:rPr lang="en-US" sz="2000" dirty="0" smtClean="0"/>
              <a:t> Energy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4600" y="3200400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September  4, </a:t>
            </a:r>
            <a:r>
              <a:rPr lang="en-US" sz="3600" dirty="0" smtClean="0"/>
              <a:t>2014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3079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5598"/>
            <a:ext cx="9166011" cy="6227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5425"/>
            <a:ext cx="9144000" cy="6411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358775"/>
            <a:ext cx="9136063" cy="6145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54013"/>
            <a:ext cx="9144001" cy="6154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657600" y="1295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60.010 &lt;= HZ &lt; 60.015</a:t>
            </a:r>
            <a:endParaRPr lang="en-US" sz="1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572000" y="1524000"/>
            <a:ext cx="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73038"/>
            <a:ext cx="8659813" cy="651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301625"/>
            <a:ext cx="8867775" cy="625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Time error and time correction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Error History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error values from NRG True Time device can be slightly different from ERCOT’s Time Error but the daily delta times should be accurate.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Error Corrections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Five </a:t>
            </a:r>
            <a:r>
              <a:rPr lang="en-US" dirty="0" smtClean="0"/>
              <a:t>slow Time Error Corrections were executed in </a:t>
            </a:r>
            <a:r>
              <a:rPr lang="en-US" dirty="0" smtClean="0"/>
              <a:t>August.</a:t>
            </a:r>
            <a:endParaRPr lang="en-US" dirty="0" smtClean="0"/>
          </a:p>
          <a:p>
            <a:r>
              <a:rPr lang="en-US" dirty="0" smtClean="0"/>
              <a:t>Other than the days with the TECs, </a:t>
            </a:r>
            <a:r>
              <a:rPr lang="en-US" dirty="0" smtClean="0"/>
              <a:t>no </a:t>
            </a:r>
            <a:r>
              <a:rPr lang="en-US" dirty="0" smtClean="0"/>
              <a:t>day had positive time error. 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15" y="533400"/>
            <a:ext cx="9074107" cy="5791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PDCWG </a:t>
            </a:r>
            <a:r>
              <a:rPr lang="en-US" dirty="0" smtClean="0"/>
              <a:t>Meeting August 21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Reviewed NPRR 527 implementation and timeline.  ERCOT wants to utilize new data starting Nov 1, 2014.</a:t>
            </a:r>
          </a:p>
          <a:p>
            <a:r>
              <a:rPr lang="en-US" dirty="0" smtClean="0"/>
              <a:t>Reviewed BAL-001-TRE-1 implementation timeline.</a:t>
            </a:r>
          </a:p>
          <a:p>
            <a:pPr lvl="1"/>
            <a:r>
              <a:rPr lang="en-US" dirty="0" smtClean="0"/>
              <a:t>Resource applicability will follow frequency response requirements in the protocols.</a:t>
            </a:r>
          </a:p>
          <a:p>
            <a:pPr lvl="1"/>
            <a:r>
              <a:rPr lang="en-US" dirty="0" smtClean="0"/>
              <a:t>Existing exemptions from PFR will carryover with documentation.</a:t>
            </a:r>
          </a:p>
          <a:p>
            <a:pPr lvl="1"/>
            <a:r>
              <a:rPr lang="en-US" dirty="0" smtClean="0"/>
              <a:t>45% of the conventional fleet Resources already meet Governor setting requirements of R6. </a:t>
            </a:r>
          </a:p>
          <a:p>
            <a:r>
              <a:rPr lang="en-US" dirty="0" smtClean="0"/>
              <a:t>Four Disturbance Reports were reviewed.</a:t>
            </a:r>
          </a:p>
          <a:p>
            <a:pPr lvl="1"/>
            <a:r>
              <a:rPr lang="en-US" dirty="0" smtClean="0"/>
              <a:t>Several Resources were repeat low providers of PFR and were providers of RRS.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48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8738"/>
            <a:ext cx="9144001" cy="674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09800" y="2286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Time Correction History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772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88" y="990953"/>
            <a:ext cx="7761111" cy="5528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8313"/>
            <a:ext cx="8621713" cy="592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77788"/>
            <a:ext cx="8639175" cy="670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primary frequency response performance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BAL-003-1 Interconnection Frequency Response and Bias Measure.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ERCOT Primary Frequency Response – BAL-003-1</a:t>
            </a:r>
          </a:p>
          <a:p>
            <a:pPr algn="ctr"/>
            <a:r>
              <a:rPr lang="en-US" sz="2400" dirty="0" smtClean="0"/>
              <a:t>2015 Bias and Frequency Response Measure</a:t>
            </a:r>
            <a:endParaRPr lang="en-US" sz="240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39119"/>
            <a:ext cx="91440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92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BAL-003-1 Performance to R1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676400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R1 Present </a:t>
            </a:r>
            <a:r>
              <a:rPr lang="en-US" dirty="0" smtClean="0"/>
              <a:t>Interconnection Minimum Frequency Response Requirement: -413 MW/0.1 Hz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1708"/>
            <a:ext cx="10687050" cy="925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517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total energy and wind production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 smtClean="0"/>
              <a:t>ERCOT Energy and Total Energy Production from Wind Resources.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00"/>
            <a:ext cx="9144000" cy="622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11150"/>
            <a:ext cx="9144000" cy="624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Meeting 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September </a:t>
            </a:r>
            <a:r>
              <a:rPr lang="en-US" dirty="0" smtClean="0"/>
              <a:t>10, 2014</a:t>
            </a:r>
          </a:p>
          <a:p>
            <a:r>
              <a:rPr lang="en-US" dirty="0" smtClean="0"/>
              <a:t>October 7, 2014</a:t>
            </a:r>
          </a:p>
          <a:p>
            <a:r>
              <a:rPr lang="en-US" dirty="0" smtClean="0"/>
              <a:t>November 11, 2014</a:t>
            </a:r>
          </a:p>
          <a:p>
            <a:r>
              <a:rPr lang="en-US" dirty="0" smtClean="0"/>
              <a:t>December 2, 2014</a:t>
            </a:r>
          </a:p>
          <a:p>
            <a:pPr lvl="1"/>
            <a:r>
              <a:rPr lang="en-US" dirty="0" smtClean="0"/>
              <a:t>All meetings at the Met Center.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02247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-73025"/>
            <a:ext cx="9136063" cy="701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ERCOT Frequency Control Report</a:t>
            </a:r>
            <a:br>
              <a:rPr lang="en-US" dirty="0" smtClean="0"/>
            </a:br>
            <a:r>
              <a:rPr lang="en-US" dirty="0" smtClean="0"/>
              <a:t>July 2014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Sydney Niemeyer NRG Energy</a:t>
            </a:r>
          </a:p>
          <a:p>
            <a:r>
              <a:rPr lang="en-US" dirty="0" smtClean="0"/>
              <a:t>August 14, 2014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frequency control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BAL-001 CPS 1 &amp; 2 Performance, RMS 1 and Frequency Profile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8275"/>
            <a:ext cx="9144000" cy="652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513"/>
            <a:ext cx="91440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1" y="152400"/>
            <a:ext cx="9057606" cy="655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85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62600" y="152400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CPS1 12 Month Rolling Average = </a:t>
            </a:r>
            <a:r>
              <a:rPr lang="en-US" sz="1400" dirty="0" smtClean="0"/>
              <a:t>162.66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5705</TotalTime>
  <Words>288</Words>
  <Application>Microsoft Office PowerPoint</Application>
  <PresentationFormat>On-screen Show (4:3)</PresentationFormat>
  <Paragraphs>43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PDCWG Report to ROS</vt:lpstr>
      <vt:lpstr>PDCWG Meeting August 21</vt:lpstr>
      <vt:lpstr>Future Meeting Dates</vt:lpstr>
      <vt:lpstr>ERCOT Frequency Control Report July 2014</vt:lpstr>
      <vt:lpstr>Ercot frequency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Time error and time correction</vt:lpstr>
      <vt:lpstr>Notes</vt:lpstr>
      <vt:lpstr>Time Error Corrections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Ercot primary frequency response performance</vt:lpstr>
      <vt:lpstr>PowerPoint Presentation</vt:lpstr>
      <vt:lpstr>PowerPoint Presentation</vt:lpstr>
      <vt:lpstr>Ercot total energy and wind production</vt:lpstr>
      <vt:lpstr>PowerPoint Presentation</vt:lpstr>
      <vt:lpstr>PowerPoint Presentation</vt:lpstr>
      <vt:lpstr>PowerPoint Presentation</vt:lpstr>
    </vt:vector>
  </TitlesOfParts>
  <Company>NRG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Sydney L Niemeyer</dc:creator>
  <cp:lastModifiedBy>NRGAdmin</cp:lastModifiedBy>
  <cp:revision>353</cp:revision>
  <dcterms:created xsi:type="dcterms:W3CDTF">2013-04-26T00:51:14Z</dcterms:created>
  <dcterms:modified xsi:type="dcterms:W3CDTF">2014-09-02T21:09:42Z</dcterms:modified>
</cp:coreProperties>
</file>