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9"/>
  </p:notesMasterIdLst>
  <p:handoutMasterIdLst>
    <p:handoutMasterId r:id="rId10"/>
  </p:handoutMasterIdLst>
  <p:sldIdLst>
    <p:sldId id="260" r:id="rId7"/>
    <p:sldId id="347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ha, Christine" initials="CM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008373"/>
    <a:srgbClr val="55BAB7"/>
    <a:srgbClr val="00385E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9" d="100"/>
          <a:sy n="99" d="100"/>
        </p:scale>
        <p:origin x="-210" y="-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-182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aomiu\Desktop\Divider_slide_background.pn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62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Cover_final_Blank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" y="-4763"/>
            <a:ext cx="9134475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ercotlogo\ERCOT Logo\ERCOT logo_white.png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6038" y="6086475"/>
            <a:ext cx="1330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94360" y="493776"/>
            <a:ext cx="7946136" cy="11430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62456" y="1947672"/>
            <a:ext cx="6400800" cy="5720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9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Alert User Group 042814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pic>
        <p:nvPicPr>
          <p:cNvPr id="1027" name="Picture 3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252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8203866" cy="4046426"/>
            <a:chOff x="603250" y="546100"/>
            <a:chExt cx="7727950" cy="4046426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1976425"/>
              <a:ext cx="7543800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Update to </a:t>
              </a:r>
              <a:r>
                <a:rPr lang="en-US" sz="3200" b="1" dirty="0" smtClean="0"/>
                <a:t>ROS</a:t>
              </a:r>
              <a:endParaRPr lang="en-US" sz="3200" b="1" dirty="0" smtClean="0"/>
            </a:p>
            <a:p>
              <a:r>
                <a:rPr lang="en-US" sz="3200" b="1" dirty="0" smtClean="0"/>
                <a:t>NERC TPL-001-004</a:t>
              </a:r>
              <a:endParaRPr lang="en-US" b="1" dirty="0" smtClean="0"/>
            </a:p>
            <a:p>
              <a:endParaRPr lang="en-US" sz="2000" b="1" i="1" dirty="0" smtClean="0"/>
            </a:p>
            <a:p>
              <a:endParaRPr lang="en-US" sz="2000" b="1" i="1" dirty="0" smtClean="0"/>
            </a:p>
            <a:p>
              <a:endParaRPr lang="en-US" sz="2000" b="1" i="1" dirty="0"/>
            </a:p>
            <a:p>
              <a:endParaRPr lang="en-US" sz="2000" b="1" i="1" dirty="0" smtClean="0"/>
            </a:p>
            <a:p>
              <a:r>
                <a:rPr lang="en-US" sz="2000" b="1" i="1" dirty="0" smtClean="0"/>
                <a:t>Sept 4, </a:t>
              </a:r>
              <a:r>
                <a:rPr lang="en-US" sz="2000" b="1" i="1" dirty="0" smtClean="0"/>
                <a:t>2014</a:t>
              </a:r>
              <a:endParaRPr lang="en-US" sz="2000" i="1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8757" y="842014"/>
            <a:ext cx="8550443" cy="5173775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/>
              <a:t>NERC TPL changes impacting Transmission Planners and Planning Coordinator (ERCOT)</a:t>
            </a:r>
          </a:p>
          <a:p>
            <a:pPr lvl="1"/>
            <a:r>
              <a:rPr lang="en-US" sz="2200" dirty="0" smtClean="0"/>
              <a:t>Implementation date Jan 1, 2015</a:t>
            </a:r>
          </a:p>
          <a:p>
            <a:pPr lvl="1"/>
            <a:r>
              <a:rPr lang="en-US" sz="2200" dirty="0" smtClean="0"/>
              <a:t>In general the changes modify Planning Models, Steady-State Planning Analysis, Dynamic Planning Analysis, as well as introducing Short-Circuit Analysis, extended Outage impacts, and Spare equipment analysis</a:t>
            </a:r>
          </a:p>
          <a:p>
            <a:endParaRPr lang="en-US" sz="2900" dirty="0"/>
          </a:p>
          <a:p>
            <a:r>
              <a:rPr lang="en-US" sz="2600" dirty="0" smtClean="0"/>
              <a:t>Numerous meetings conducted over the summer among TP’s and ERCOT to determine scope, interaction, and impacts of the NERC requirements</a:t>
            </a:r>
          </a:p>
          <a:p>
            <a:endParaRPr lang="en-US" sz="2600" dirty="0"/>
          </a:p>
          <a:p>
            <a:r>
              <a:rPr lang="en-US" sz="2600" dirty="0" smtClean="0"/>
              <a:t>Consensus that most of the modeling and analysis changes should be made with modifications to existing guidelines for the SSWG, DWG, and SPWG</a:t>
            </a:r>
          </a:p>
          <a:p>
            <a:pPr lvl="1"/>
            <a:r>
              <a:rPr lang="en-US" sz="2200" dirty="0" smtClean="0"/>
              <a:t>Agreement that most modeling and analysis are already being performed and only incremental revisions are needed</a:t>
            </a:r>
          </a:p>
          <a:p>
            <a:pPr lvl="1"/>
            <a:r>
              <a:rPr lang="en-US" sz="2200" dirty="0" smtClean="0"/>
              <a:t>Some revisions will need to be promoted to a higher stakeholder level and included in Planning Guide revision</a:t>
            </a:r>
          </a:p>
          <a:p>
            <a:endParaRPr lang="en-US" sz="2600" dirty="0"/>
          </a:p>
          <a:p>
            <a:r>
              <a:rPr lang="en-US" sz="2600" dirty="0" smtClean="0"/>
              <a:t>As the Planning Coordinator, ERCOT </a:t>
            </a:r>
            <a:r>
              <a:rPr lang="en-US" sz="2600" dirty="0" smtClean="0"/>
              <a:t>requests support of ROS to work with the individual working groups on the necessary coordination of guide revisions to achieve readiness in the November 2014 timeframe.</a:t>
            </a:r>
          </a:p>
          <a:p>
            <a:pPr lvl="1"/>
            <a:r>
              <a:rPr lang="en-US" sz="2200" dirty="0" smtClean="0"/>
              <a:t>ERCOT will provide monthly updates of progress and issues to ROS though the end of the year.</a:t>
            </a:r>
            <a:endParaRPr lang="en-US" sz="22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NERC TPL-001-004 implementation Jan 1, 2015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34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ZwT7s9dV_files\slide0001_image001.gi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xB0EvMUz_files\slide0001_image001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PUdDrQ80_files\slide0001_image001.png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3077</TotalTime>
  <Words>199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Custom Design</vt:lpstr>
      <vt:lpstr>1_Custom Design</vt:lpstr>
      <vt:lpstr>PowerPoint Presentation</vt:lpstr>
      <vt:lpstr>NERC TPL-001-004 implementation Jan 1,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MMereness</cp:lastModifiedBy>
  <cp:revision>216</cp:revision>
  <cp:lastPrinted>2013-01-30T23:16:36Z</cp:lastPrinted>
  <dcterms:created xsi:type="dcterms:W3CDTF">2010-04-12T23:12:02Z</dcterms:created>
  <dcterms:modified xsi:type="dcterms:W3CDTF">2014-08-29T20:45:47Z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