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6" r:id="rId3"/>
    <p:sldId id="299" r:id="rId4"/>
    <p:sldId id="267" r:id="rId5"/>
    <p:sldId id="287" r:id="rId6"/>
    <p:sldId id="260" r:id="rId7"/>
    <p:sldId id="259" r:id="rId8"/>
    <p:sldId id="295" r:id="rId9"/>
    <p:sldId id="261" r:id="rId10"/>
    <p:sldId id="264" r:id="rId11"/>
    <p:sldId id="256" r:id="rId12"/>
    <p:sldId id="257" r:id="rId13"/>
    <p:sldId id="258" r:id="rId14"/>
    <p:sldId id="269" r:id="rId15"/>
    <p:sldId id="268" r:id="rId16"/>
    <p:sldId id="285" r:id="rId17"/>
    <p:sldId id="278" r:id="rId18"/>
    <p:sldId id="288" r:id="rId19"/>
    <p:sldId id="270" r:id="rId20"/>
    <p:sldId id="284" r:id="rId21"/>
    <p:sldId id="276" r:id="rId22"/>
    <p:sldId id="271" r:id="rId23"/>
    <p:sldId id="272" r:id="rId24"/>
    <p:sldId id="291" r:id="rId25"/>
    <p:sldId id="290" r:id="rId26"/>
    <p:sldId id="302" r:id="rId27"/>
    <p:sldId id="289" r:id="rId28"/>
    <p:sldId id="281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</a:p>
          <a:p>
            <a:r>
              <a:rPr lang="en-US" sz="2000" dirty="0" smtClean="0"/>
              <a:t>NRG Energy</a:t>
            </a:r>
          </a:p>
          <a:p>
            <a:r>
              <a:rPr lang="en-US" sz="2000" dirty="0" smtClean="0"/>
              <a:t>Don Blackburn Vice 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Energy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August  7, 2014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512763"/>
            <a:ext cx="8586787" cy="5834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838"/>
            <a:ext cx="9144000" cy="6411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7188"/>
            <a:ext cx="9136063" cy="614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2425"/>
            <a:ext cx="9144001" cy="615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-1"/>
            <a:ext cx="8659813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0038"/>
            <a:ext cx="8867775" cy="625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Eight </a:t>
            </a:r>
            <a:r>
              <a:rPr lang="en-US" dirty="0" smtClean="0"/>
              <a:t>slow Time Error Corrections were executed in </a:t>
            </a:r>
            <a:r>
              <a:rPr lang="en-US" dirty="0" smtClean="0"/>
              <a:t>July.</a:t>
            </a:r>
            <a:endParaRPr lang="en-US" dirty="0" smtClean="0"/>
          </a:p>
          <a:p>
            <a:r>
              <a:rPr lang="en-US" dirty="0" smtClean="0"/>
              <a:t>Other than the days with the TECs, </a:t>
            </a:r>
            <a:r>
              <a:rPr lang="en-US" dirty="0" smtClean="0"/>
              <a:t>1 day </a:t>
            </a:r>
            <a:r>
              <a:rPr lang="en-US" dirty="0" smtClean="0"/>
              <a:t>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7" y="609600"/>
            <a:ext cx="8835318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PDCWG has not met since the July 10 ROS meeting.</a:t>
            </a:r>
          </a:p>
          <a:p>
            <a:r>
              <a:rPr lang="en-US" dirty="0" smtClean="0"/>
              <a:t>The next PDCWG meeting is August 21,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7150"/>
            <a:ext cx="9144001" cy="674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19175"/>
            <a:ext cx="7613506" cy="542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6725"/>
            <a:ext cx="8621713" cy="592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6200"/>
            <a:ext cx="8639175" cy="67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4041"/>
            <a:ext cx="9144000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7374"/>
            <a:ext cx="10439400" cy="911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BAL-003-1 Performance to R1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Present Interconnection Minimum Frequency Response Requirement: -413 MW/0.1 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October Total ERCOT Energy and Total Energy Production from Wind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5913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09563"/>
            <a:ext cx="9144000" cy="624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lang="en-US" dirty="0" smtClean="0"/>
              <a:t>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21, 2014</a:t>
            </a:r>
          </a:p>
          <a:p>
            <a:r>
              <a:rPr lang="en-US" dirty="0" smtClean="0"/>
              <a:t>September 10, 2014</a:t>
            </a:r>
          </a:p>
          <a:p>
            <a:r>
              <a:rPr lang="en-US" dirty="0" smtClean="0"/>
              <a:t>October 7, 2014</a:t>
            </a:r>
          </a:p>
          <a:p>
            <a:r>
              <a:rPr lang="en-US" dirty="0" smtClean="0"/>
              <a:t>November 11, 2014</a:t>
            </a:r>
          </a:p>
          <a:p>
            <a:r>
              <a:rPr lang="en-US" dirty="0" smtClean="0"/>
              <a:t>December 2, 2014</a:t>
            </a:r>
          </a:p>
          <a:p>
            <a:pPr lvl="1"/>
            <a:r>
              <a:rPr lang="en-US" dirty="0" smtClean="0"/>
              <a:t>All meetings at the Met Center.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4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4613"/>
            <a:ext cx="9139238" cy="701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July </a:t>
            </a:r>
            <a:r>
              <a:rPr lang="en-US" dirty="0" smtClean="0"/>
              <a:t>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August 14, </a:t>
            </a:r>
            <a:r>
              <a:rPr lang="en-US" dirty="0" smtClean="0"/>
              <a:t>2014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6688"/>
            <a:ext cx="9144000" cy="652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1925"/>
            <a:ext cx="91440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89277"/>
            <a:ext cx="8686800" cy="648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162.71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5304</TotalTime>
  <Words>232</Words>
  <Application>Microsoft Office PowerPoint</Application>
  <PresentationFormat>On-screen Show (4:3)</PresentationFormat>
  <Paragraphs>39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PDCWG Report to ROS</vt:lpstr>
      <vt:lpstr>PDCWG Meeting</vt:lpstr>
      <vt:lpstr>Future Meeting Dates</vt:lpstr>
      <vt:lpstr>ERCOT Frequency Control Report July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343</cp:revision>
  <dcterms:created xsi:type="dcterms:W3CDTF">2013-04-26T00:51:14Z</dcterms:created>
  <dcterms:modified xsi:type="dcterms:W3CDTF">2014-08-14T20:14:42Z</dcterms:modified>
</cp:coreProperties>
</file>