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2" r:id="rId4"/>
    <p:sldId id="260" r:id="rId5"/>
    <p:sldId id="261" r:id="rId6"/>
    <p:sldId id="258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04" autoAdjust="0"/>
  </p:normalViewPr>
  <p:slideViewPr>
    <p:cSldViewPr>
      <p:cViewPr varScale="1">
        <p:scale>
          <a:sx n="122" d="100"/>
          <a:sy n="122" d="100"/>
        </p:scale>
        <p:origin x="-13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5343-114C-407E-B2B7-14BE1E9EE11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4260-2FD4-4369-84EB-F8D1A4E64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93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5343-114C-407E-B2B7-14BE1E9EE11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4260-2FD4-4369-84EB-F8D1A4E64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56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5343-114C-407E-B2B7-14BE1E9EE11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4260-2FD4-4369-84EB-F8D1A4E64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19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5343-114C-407E-B2B7-14BE1E9EE11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4260-2FD4-4369-84EB-F8D1A4E64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66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5343-114C-407E-B2B7-14BE1E9EE11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4260-2FD4-4369-84EB-F8D1A4E64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28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5343-114C-407E-B2B7-14BE1E9EE11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4260-2FD4-4369-84EB-F8D1A4E64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04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5343-114C-407E-B2B7-14BE1E9EE11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4260-2FD4-4369-84EB-F8D1A4E64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92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5343-114C-407E-B2B7-14BE1E9EE11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4260-2FD4-4369-84EB-F8D1A4E64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675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5343-114C-407E-B2B7-14BE1E9EE11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4260-2FD4-4369-84EB-F8D1A4E64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956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5343-114C-407E-B2B7-14BE1E9EE11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4260-2FD4-4369-84EB-F8D1A4E64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283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5343-114C-407E-B2B7-14BE1E9EE11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D4260-2FD4-4369-84EB-F8D1A4E64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70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55343-114C-407E-B2B7-14BE1E9EE114}" type="datetimeFigureOut">
              <a:rPr lang="en-US" smtClean="0"/>
              <a:t>8/28/2014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D4260-2FD4-4369-84EB-F8D1A4E640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303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1"/>
            <a:ext cx="7772400" cy="2381250"/>
          </a:xfrm>
        </p:spPr>
        <p:txBody>
          <a:bodyPr/>
          <a:lstStyle/>
          <a:p>
            <a:r>
              <a:rPr lang="en-US" dirty="0" smtClean="0"/>
              <a:t>PLWG Report to ROS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September 4, 2014</a:t>
            </a:r>
          </a:p>
        </p:txBody>
      </p:sp>
    </p:spTree>
    <p:extLst>
      <p:ext uri="{BB962C8B-B14F-4D97-AF65-F5344CB8AC3E}">
        <p14:creationId xmlns:p14="http://schemas.microsoft.com/office/powerpoint/2010/main" val="161355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PGRR039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PGRR requires Interconnecting Entities (IEs) to provide information for ERCOT’s resource adequacy reports, CDR, and SARA report.</a:t>
            </a:r>
          </a:p>
          <a:p>
            <a:r>
              <a:rPr lang="en-US" dirty="0" smtClean="0"/>
              <a:t>PGRR ensures ERCOT is notified when an IE and TSP execute a SGIA before all interconnection studies have been completed.</a:t>
            </a:r>
          </a:p>
          <a:p>
            <a:r>
              <a:rPr lang="en-US" dirty="0" smtClean="0"/>
              <a:t>PLWG recommends approval of PGRR039 as amended by the 8/12/14 </a:t>
            </a:r>
            <a:r>
              <a:rPr lang="en-US" dirty="0" err="1" smtClean="0"/>
              <a:t>Sharyland</a:t>
            </a:r>
            <a:r>
              <a:rPr lang="en-US" dirty="0" smtClean="0"/>
              <a:t> comments as revised by PLWG.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74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CDR and Planning Study Model Differences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PLWG outlined its main areas of concern for the differences in load and generation in the CDR, SSWG, and RTP models.</a:t>
            </a:r>
          </a:p>
          <a:p>
            <a:r>
              <a:rPr lang="en-US" dirty="0" smtClean="0"/>
              <a:t>PLWG identified the SME’s for each section of the white paper and is in the process of compiling data for the white paper.</a:t>
            </a:r>
          </a:p>
          <a:p>
            <a:r>
              <a:rPr lang="en-US" dirty="0" smtClean="0"/>
              <a:t>E.ON will draft a white paper for discussion at the September PLWG meeting where PLWG will provide notes to reach a final white paper draft for ROS.</a:t>
            </a:r>
          </a:p>
        </p:txBody>
      </p:sp>
    </p:spTree>
    <p:extLst>
      <p:ext uri="{BB962C8B-B14F-4D97-AF65-F5344CB8AC3E}">
        <p14:creationId xmlns:p14="http://schemas.microsoft.com/office/powerpoint/2010/main" val="377488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Load Scaling Methodologies in Planning Studies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PLWG agreed that additional transparency is likely needed in the load scaling methodologies ERCOT Planning is using in its studies.</a:t>
            </a:r>
          </a:p>
          <a:p>
            <a:r>
              <a:rPr lang="en-US" dirty="0" smtClean="0"/>
              <a:t>NRG/Calpine addressed concerns raised in the July meeting by supplying a document proposing a new scaling methodology standard.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06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Load Scaling Methodologies Moving Forward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Calpine and NRG offered to draft PGRR and other document language, as needed, to highlight their areas of concern to further the discussion at PLWG.</a:t>
            </a:r>
          </a:p>
        </p:txBody>
      </p:sp>
    </p:spTree>
    <p:extLst>
      <p:ext uri="{BB962C8B-B14F-4D97-AF65-F5344CB8AC3E}">
        <p14:creationId xmlns:p14="http://schemas.microsoft.com/office/powerpoint/2010/main" val="147106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Generation Deliverability PGRR Update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PLWG agreed that in order to enact a Generation </a:t>
            </a:r>
            <a:r>
              <a:rPr lang="en-US" dirty="0"/>
              <a:t>D</a:t>
            </a:r>
            <a:r>
              <a:rPr lang="en-US" dirty="0" smtClean="0"/>
              <a:t>eliverability criteria the TSPs will require the ability to submit transmission projects that do not solve overloads through </a:t>
            </a:r>
            <a:r>
              <a:rPr lang="en-US" dirty="0" err="1" smtClean="0"/>
              <a:t>redispatch</a:t>
            </a:r>
            <a:r>
              <a:rPr lang="en-US" dirty="0" smtClean="0"/>
              <a:t> of generation.</a:t>
            </a:r>
          </a:p>
          <a:p>
            <a:r>
              <a:rPr lang="en-US" dirty="0" smtClean="0"/>
              <a:t>PLWG developed initial draft PGRR language indicating how a Generation Deliverability criteria could look in the planning guides.</a:t>
            </a:r>
          </a:p>
        </p:txBody>
      </p:sp>
    </p:spTree>
    <p:extLst>
      <p:ext uri="{BB962C8B-B14F-4D97-AF65-F5344CB8AC3E}">
        <p14:creationId xmlns:p14="http://schemas.microsoft.com/office/powerpoint/2010/main" val="84595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Generation Deliverability Moving Forward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PLWG will review the PGRR draft language concerning TSP submittal of transmission projects to RPG.</a:t>
            </a:r>
          </a:p>
          <a:p>
            <a:r>
              <a:rPr lang="en-US" dirty="0" smtClean="0"/>
              <a:t>PLWG will work towards developing a metric ERCOT can use to approve Generation Deliverability projects.</a:t>
            </a:r>
          </a:p>
        </p:txBody>
      </p:sp>
    </p:spTree>
    <p:extLst>
      <p:ext uri="{BB962C8B-B14F-4D97-AF65-F5344CB8AC3E}">
        <p14:creationId xmlns:p14="http://schemas.microsoft.com/office/powerpoint/2010/main" val="398412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320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PLWG Report to ROS</vt:lpstr>
      <vt:lpstr>PGRR039</vt:lpstr>
      <vt:lpstr>CDR and Planning Study Model Differences </vt:lpstr>
      <vt:lpstr>Load Scaling Methodologies in Planning Studies </vt:lpstr>
      <vt:lpstr>Load Scaling Methodologies Moving Forward </vt:lpstr>
      <vt:lpstr>Generation Deliverability PGRR Update </vt:lpstr>
      <vt:lpstr>Generation Deliverability Moving Forward </vt:lpstr>
    </vt:vector>
  </TitlesOfParts>
  <Company>EON-IT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</dc:title>
  <dc:creator>B14812</dc:creator>
  <cp:lastModifiedBy>B14812</cp:lastModifiedBy>
  <cp:revision>21</cp:revision>
  <dcterms:created xsi:type="dcterms:W3CDTF">2014-07-24T02:28:20Z</dcterms:created>
  <dcterms:modified xsi:type="dcterms:W3CDTF">2014-08-28T14:01:08Z</dcterms:modified>
</cp:coreProperties>
</file>