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4BB12-3E8A-473D-87D5-6A827FA3261C}" type="datetimeFigureOut">
              <a:rPr lang="en-US" smtClean="0"/>
              <a:t>8/1/2014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0E01F-CC48-48D8-9DCF-B0472DE1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421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6D1-39E2-44EF-B920-9D822384181C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98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CC2E0-C055-48FF-B61A-33A7F86C8ED2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79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0CCE-AD71-4A3A-8059-D42EDCAC8FB1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303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A60B6-4EB2-4BDD-BC02-AF664DEDD87A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07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1E364-A572-45A6-8841-0F9EA472908B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080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1804-0862-4D81-AA66-220729F4E4B0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51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66104-778D-4DA4-BD56-7745248ACE61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125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F6E3-E7AA-4680-B03E-2992F5D0F3B4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95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76B87-9AD6-476B-8EB7-D4629532265C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945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F0BF0-5942-4302-8DA4-E8E67C3F9144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972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AE6B-16A9-4B8F-B7EF-7BEB1E7AD9C6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859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D0F17-0BF0-4D66-AA31-6F5EBFC1198C}" type="datetime1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33FD6-0A68-4664-813C-78DBA77D0A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292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August 6,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207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Review of SASM Performance post NPRR589 implementation </a:t>
            </a:r>
            <a:r>
              <a:rPr lang="en-US" dirty="0" smtClean="0"/>
              <a:t>– One SASM on July 13, 13:09</a:t>
            </a:r>
          </a:p>
          <a:p>
            <a:pPr lvl="1"/>
            <a:r>
              <a:rPr lang="en-US" altLang="en-US" dirty="0" smtClean="0"/>
              <a:t>Notice to MPs @ 12:38; SASM at 13:09</a:t>
            </a:r>
          </a:p>
          <a:p>
            <a:pPr lvl="1"/>
            <a:r>
              <a:rPr lang="en-US" altLang="en-US" dirty="0" smtClean="0"/>
              <a:t>No insufficiency</a:t>
            </a:r>
          </a:p>
          <a:p>
            <a:pPr lvl="1"/>
            <a:r>
              <a:rPr lang="en-US" altLang="en-US" dirty="0" smtClean="0"/>
              <a:t>MCPC $450</a:t>
            </a:r>
          </a:p>
          <a:p>
            <a:pPr lvl="1"/>
            <a:r>
              <a:rPr lang="en-US" altLang="en-US" dirty="0" smtClean="0"/>
              <a:t>A small amount of AS Offers were submitted after SASM notification</a:t>
            </a:r>
          </a:p>
          <a:p>
            <a:pPr lvl="1"/>
            <a:r>
              <a:rPr lang="en-US" altLang="en-US" dirty="0" smtClean="0"/>
              <a:t>In this case, that additional amount was not needed (and was not awarded)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854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i="1" u="sng" dirty="0" smtClean="0"/>
              <a:t>ORDC oscillation bandwidth concern for RTOFFCAP set to zero</a:t>
            </a:r>
            <a:r>
              <a:rPr lang="en-US" dirty="0" smtClean="0"/>
              <a:t> – No possible occurrences of oscillation since June 1</a:t>
            </a:r>
          </a:p>
          <a:p>
            <a:r>
              <a:rPr lang="en-US" i="1" u="sng" dirty="0" smtClean="0"/>
              <a:t>Review of Generation Interconnection Handbook and Checklists </a:t>
            </a:r>
          </a:p>
          <a:p>
            <a:pPr lvl="1"/>
            <a:r>
              <a:rPr lang="en-US" dirty="0" smtClean="0"/>
              <a:t>Several market participants have submitted comments</a:t>
            </a:r>
          </a:p>
          <a:p>
            <a:pPr lvl="1"/>
            <a:r>
              <a:rPr lang="en-US" dirty="0" smtClean="0"/>
              <a:t>Primary concern with the revisions is implementation date.  Requested that implementation be delayed for IEs which are already into commissioning of their project</a:t>
            </a:r>
          </a:p>
          <a:p>
            <a:pPr lvl="1"/>
            <a:r>
              <a:rPr lang="en-US" dirty="0" smtClean="0"/>
              <a:t>Requested that ERCOT work with QMWG to discuss possible process improvements for coordination between IE, TSP, ERCOT Network Modeling and ERCOT Operations going forward.  ERCOT will schedule a </a:t>
            </a:r>
            <a:r>
              <a:rPr lang="en-US" dirty="0" smtClean="0"/>
              <a:t>WebEx </a:t>
            </a:r>
            <a:r>
              <a:rPr lang="en-US" dirty="0" smtClean="0"/>
              <a:t>to discuss comments.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04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u="sng" dirty="0" smtClean="0"/>
              <a:t>RUC for AS process and settlements</a:t>
            </a:r>
          </a:p>
          <a:p>
            <a:pPr lvl="1"/>
            <a:r>
              <a:rPr lang="en-US" dirty="0" smtClean="0"/>
              <a:t>Settlement of RUC for AS; Make-Whole is currently charged to the “energy-shorts”</a:t>
            </a:r>
          </a:p>
          <a:p>
            <a:pPr lvl="2"/>
            <a:r>
              <a:rPr lang="en-US" dirty="0" smtClean="0"/>
              <a:t>QMWG recommends WMS consider change to charge Make-Whole to “AS-shorts”</a:t>
            </a:r>
          </a:p>
          <a:p>
            <a:pPr lvl="2"/>
            <a:r>
              <a:rPr lang="en-US" dirty="0" smtClean="0"/>
              <a:t>QMWG recommends addition of recovery of costs related to providing Regulation.  O&amp;M in addition to energy costs.</a:t>
            </a:r>
          </a:p>
          <a:p>
            <a:pPr lvl="1"/>
            <a:r>
              <a:rPr lang="en-US" dirty="0" smtClean="0"/>
              <a:t>If a Resource opts out</a:t>
            </a:r>
            <a:r>
              <a:rPr lang="en-US" dirty="0"/>
              <a:t> </a:t>
            </a:r>
            <a:r>
              <a:rPr lang="en-US" dirty="0" smtClean="0"/>
              <a:t>it should receive the higher of the LMP or the ORDC Adder for the reserved capacity because there is no provision for payment of MCPC.</a:t>
            </a:r>
            <a:endParaRPr lang="en-US" dirty="0"/>
          </a:p>
          <a:p>
            <a:pPr lvl="2"/>
            <a:r>
              <a:rPr lang="en-US" dirty="0" smtClean="0"/>
              <a:t>Assumption is if a Resource status is ONOPTOUT, it receives the AS Imbalance payment for Online Capacity.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818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Assignment of AS to an Online Resource – </a:t>
            </a:r>
            <a:r>
              <a:rPr lang="en-US" dirty="0" smtClean="0"/>
              <a:t>QMWG discussed options: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Pay the Resource the higher of the LMP or the ORDC Adder for the reserved capacity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Pay the Resource the higher of the LMP or the ORDC Adder plus the last cleared MCPC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Use a penalty curve for AS capacity to clear a virtual offer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775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Impact of Emergency Base Points on LMPs</a:t>
            </a:r>
          </a:p>
          <a:p>
            <a:pPr lvl="1"/>
            <a:r>
              <a:rPr lang="en-US" dirty="0" smtClean="0"/>
              <a:t>ERCOT provided data to QMWG, spreadsheet on the July 29 meeting page.  </a:t>
            </a:r>
          </a:p>
          <a:p>
            <a:pPr lvl="1"/>
            <a:r>
              <a:rPr lang="en-US" dirty="0" smtClean="0"/>
              <a:t>The data shows total charge to the market for HDL/LDL overrides in 2013 and 2014 through June was </a:t>
            </a:r>
            <a:r>
              <a:rPr lang="en-US" i="1" dirty="0" smtClean="0"/>
              <a:t>$1.84 M </a:t>
            </a:r>
            <a:r>
              <a:rPr lang="en-US" dirty="0" smtClean="0"/>
              <a:t>and </a:t>
            </a:r>
            <a:r>
              <a:rPr lang="en-US" i="1" dirty="0" smtClean="0"/>
              <a:t>$0.09 M</a:t>
            </a:r>
            <a:r>
              <a:rPr lang="en-US" dirty="0" smtClean="0"/>
              <a:t>, respectively</a:t>
            </a:r>
          </a:p>
          <a:p>
            <a:pPr lvl="1"/>
            <a:r>
              <a:rPr lang="en-US" dirty="0" smtClean="0"/>
              <a:t>QMWG is requesting additional data from ERCOT to be able to ascertain MW and LMP effects</a:t>
            </a:r>
          </a:p>
          <a:p>
            <a:pPr lvl="1"/>
            <a:r>
              <a:rPr lang="en-US" dirty="0" smtClean="0"/>
              <a:t>ERCOT presentation on the July 29 meeting page shows the number of hours of manual overrides have decreased significantly</a:t>
            </a:r>
          </a:p>
          <a:p>
            <a:pPr lvl="1"/>
            <a:r>
              <a:rPr lang="en-US" dirty="0" smtClean="0"/>
              <a:t>Opening a discussion of compensation for HDL overrides</a:t>
            </a:r>
          </a:p>
          <a:p>
            <a:pPr lvl="1"/>
            <a:r>
              <a:rPr lang="en-US" dirty="0" smtClean="0"/>
              <a:t>Also requesting ERCOT bring the data on manual overrides/emergency base point settlement to QMWG every month with root cause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79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/>
              <a:t>R</a:t>
            </a:r>
            <a:r>
              <a:rPr lang="en-US" i="1" u="sng" dirty="0" smtClean="0"/>
              <a:t>eview the use of EMR status by QSEs – </a:t>
            </a:r>
            <a:r>
              <a:rPr lang="en-US" dirty="0" smtClean="0"/>
              <a:t>At next meeting, August 26, 2014.</a:t>
            </a:r>
          </a:p>
          <a:p>
            <a:r>
              <a:rPr lang="en-US" i="1" u="sng" dirty="0" smtClean="0"/>
              <a:t>Review testing requirements for all Resources and impact on price formation </a:t>
            </a:r>
            <a:r>
              <a:rPr lang="en-US" dirty="0" smtClean="0"/>
              <a:t>– At next meeting, will request QSEs to bring their concerns for discussion.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33FD6-0A68-4664-813C-78DBA77D0AF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511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490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QMWG Update to WMS</vt:lpstr>
      <vt:lpstr>WMS Assignments</vt:lpstr>
      <vt:lpstr>WMS Assignments</vt:lpstr>
      <vt:lpstr>WMS Assignments</vt:lpstr>
      <vt:lpstr>WMS Assignments</vt:lpstr>
      <vt:lpstr>WMS Assignments</vt:lpstr>
      <vt:lpstr>General Update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QSE managers</dc:creator>
  <cp:lastModifiedBy>QSE managers</cp:lastModifiedBy>
  <cp:revision>10</cp:revision>
  <dcterms:created xsi:type="dcterms:W3CDTF">2014-07-30T20:14:43Z</dcterms:created>
  <dcterms:modified xsi:type="dcterms:W3CDTF">2014-08-01T21:41:03Z</dcterms:modified>
</cp:coreProperties>
</file>